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3" r:id="rId4"/>
  </p:sldMasterIdLst>
  <p:notesMasterIdLst>
    <p:notesMasterId r:id="rId27"/>
  </p:notesMasterIdLst>
  <p:handoutMasterIdLst>
    <p:handoutMasterId r:id="rId28"/>
  </p:handoutMasterIdLst>
  <p:sldIdLst>
    <p:sldId id="256" r:id="rId5"/>
    <p:sldId id="292" r:id="rId6"/>
    <p:sldId id="258" r:id="rId7"/>
    <p:sldId id="263" r:id="rId8"/>
    <p:sldId id="287" r:id="rId9"/>
    <p:sldId id="262" r:id="rId10"/>
    <p:sldId id="264" r:id="rId11"/>
    <p:sldId id="290" r:id="rId12"/>
    <p:sldId id="286" r:id="rId13"/>
    <p:sldId id="269" r:id="rId14"/>
    <p:sldId id="270" r:id="rId15"/>
    <p:sldId id="271" r:id="rId16"/>
    <p:sldId id="272" r:id="rId17"/>
    <p:sldId id="291" r:id="rId18"/>
    <p:sldId id="277" r:id="rId19"/>
    <p:sldId id="294" r:id="rId20"/>
    <p:sldId id="283" r:id="rId21"/>
    <p:sldId id="284" r:id="rId22"/>
    <p:sldId id="276" r:id="rId23"/>
    <p:sldId id="282" r:id="rId24"/>
    <p:sldId id="293" r:id="rId25"/>
    <p:sldId id="280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3FB9B-468D-415B-BDB1-06C364FEFF7C}" v="2" dt="2023-11-22T14:35:51.786"/>
    <p1510:client id="{033B802A-EB3F-4605-9033-DF142C9F3802}" v="5" dt="2023-11-27T16:37:43.984"/>
    <p1510:client id="{0D118E40-848D-4EBA-97BC-D06F8373A4AA}" v="15" dt="2023-11-27T15:29:31.032"/>
    <p1510:client id="{19A3CD12-2CE1-9DD4-FE49-40C6BFBC560B}" v="2" dt="2023-11-21T15:24:01.244"/>
    <p1510:client id="{1A798410-CFFA-D5AF-29FA-63AE05FA11A2}" v="858" dt="2023-11-23T17:39:34.296"/>
    <p1510:client id="{3806742F-1D72-5FAD-CB6C-0A97282621CD}" v="4460" dt="2023-11-20T17:33:46.622"/>
    <p1510:client id="{383F954F-43FE-45EE-A850-498D709BB162}" v="37" dt="2023-11-27T15:35:14.964"/>
    <p1510:client id="{3C959D0F-F71D-471C-AFCA-5AE305D996E4}" v="12" dt="2023-11-20T15:17:49.535"/>
    <p1510:client id="{450C77C2-CC1D-4931-9975-46DCB6237924}" v="2" dt="2023-11-22T14:12:20.580"/>
    <p1510:client id="{4C04F92F-DFF7-B632-C49C-EE163B228AD5}" v="2" dt="2023-11-23T17:20:19.256"/>
    <p1510:client id="{521194BA-874D-4021-83A6-21483726C5A9}" v="4" dt="2023-11-22T14:29:19.863"/>
    <p1510:client id="{582479AB-A8B2-4FF8-82CE-9B3A5150A851}" v="1" dt="2023-11-27T14:38:40.806"/>
    <p1510:client id="{60790BCC-A655-51CC-9840-2B49F6007C0B}" v="133" dt="2023-11-23T16:09:30.367"/>
    <p1510:client id="{64896113-0099-48DC-8E3D-7C945FB93BAB}" v="213" dt="2023-11-23T17:29:38.774"/>
    <p1510:client id="{6BD82E65-523B-4806-8502-4CC03E42E847}" v="212" dt="2023-11-26T21:48:27.999"/>
    <p1510:client id="{70483EE4-FC2C-AD73-5B7B-30950FBF2CF5}" v="96" dt="2023-11-21T20:36:36.537"/>
    <p1510:client id="{7D703F87-68D0-410D-8D57-27D2E14A6B1D}" v="373" dt="2023-11-21T20:01:22.021"/>
    <p1510:client id="{80CD095D-DFE6-2938-E6EB-99A910C12469}" v="28" dt="2023-11-28T12:52:48.475"/>
    <p1510:client id="{8BCFC770-8904-4FF5-802C-B6C3AEE10AE4}" v="6" dt="2023-11-22T14:43:12.471"/>
    <p1510:client id="{93463F79-3F8F-4954-95C6-EF82B23BEEE7}" v="3" dt="2023-11-27T16:03:07.750"/>
    <p1510:client id="{963A7583-67B0-422B-ACB4-AFE74188E11C}" v="156" dt="2023-11-21T10:25:43.737"/>
    <p1510:client id="{A2CEE840-B6C3-460D-A245-28FEF5EA8223}" v="462" dt="2023-11-22T17:24:43.664"/>
    <p1510:client id="{A8E4B646-ED04-41CC-A331-B823F21355AC}" v="8" dt="2023-11-21T16:41:15.463"/>
    <p1510:client id="{C13722C4-4DE0-43EC-A3AA-FF7E5148E471}" v="160" dt="2023-11-21T15:03:22.756"/>
    <p1510:client id="{C5881B3F-4E61-11D8-3EB4-DC1F0531C335}" v="54" dt="2023-11-23T17:00:19.180"/>
    <p1510:client id="{CA90C7BC-7FD5-F6DF-120C-B051122646A8}" v="6" dt="2023-11-23T14:24:22.493"/>
    <p1510:client id="{D3A99ECA-D053-ECC5-CEC4-3C8B3536B5ED}" v="15" dt="2023-11-21T16:17:20.272"/>
    <p1510:client id="{D6F59109-3FD7-4745-BDF9-C5608275CF9C}" vWet="2" dt="2023-11-22T16:30:28.408"/>
    <p1510:client id="{DE5A00A0-BDA3-488E-B221-CD947B020C87}" v="97" dt="2023-11-21T15:33:24.267"/>
    <p1510:client id="{F0567A1A-8E61-D2F4-6B3E-F6708AB33656}" v="278" dt="2023-11-23T15:20:33.293"/>
    <p1510:client id="{F11B8121-7A30-4B62-A7BE-CF3B7BAA6BFD}" v="635" dt="2023-11-15T09:51:03.917"/>
    <p1510:client id="{FCCAB769-BD5F-4FCB-834E-B95C2BB13D05}" v="3" dt="2023-11-28T14:51:20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sar Miguel  Santiago Núñez" userId="S::cmiguel.santiago@campusdual.com::d09913a2-0295-4f98-a9fc-252b123769c5" providerId="AD" clId="Web-{93463F79-3F8F-4954-95C6-EF82B23BEEE7}"/>
    <pc:docChg chg="addSld delSld">
      <pc:chgData name="César Miguel  Santiago Núñez" userId="S::cmiguel.santiago@campusdual.com::d09913a2-0295-4f98-a9fc-252b123769c5" providerId="AD" clId="Web-{93463F79-3F8F-4954-95C6-EF82B23BEEE7}" dt="2023-11-27T16:03:07.750" v="2"/>
      <pc:docMkLst>
        <pc:docMk/>
      </pc:docMkLst>
      <pc:sldChg chg="add del replId">
        <pc:chgData name="César Miguel  Santiago Núñez" userId="S::cmiguel.santiago@campusdual.com::d09913a2-0295-4f98-a9fc-252b123769c5" providerId="AD" clId="Web-{93463F79-3F8F-4954-95C6-EF82B23BEEE7}" dt="2023-11-27T16:03:03.562" v="1"/>
        <pc:sldMkLst>
          <pc:docMk/>
          <pc:sldMk cId="2202288012" sldId="294"/>
        </pc:sldMkLst>
      </pc:sldChg>
      <pc:sldChg chg="new">
        <pc:chgData name="César Miguel  Santiago Núñez" userId="S::cmiguel.santiago@campusdual.com::d09913a2-0295-4f98-a9fc-252b123769c5" providerId="AD" clId="Web-{93463F79-3F8F-4954-95C6-EF82B23BEEE7}" dt="2023-11-27T16:03:07.750" v="2"/>
        <pc:sldMkLst>
          <pc:docMk/>
          <pc:sldMk cId="3672890300" sldId="294"/>
        </pc:sldMkLst>
      </pc:sldChg>
    </pc:docChg>
  </pc:docChgLst>
  <pc:docChgLst>
    <pc:chgData name="Paula Roa Rosales" userId="S::paula.roa@campusdual.com::73acea25-5d4a-4ff9-945f-f249ccd2dc04" providerId="AD" clId="Web-{1A798410-CFFA-D5AF-29FA-63AE05FA11A2}"/>
    <pc:docChg chg="addSld delSld modSld sldOrd">
      <pc:chgData name="Paula Roa Rosales" userId="S::paula.roa@campusdual.com::73acea25-5d4a-4ff9-945f-f249ccd2dc04" providerId="AD" clId="Web-{1A798410-CFFA-D5AF-29FA-63AE05FA11A2}" dt="2023-11-23T17:43:13.589" v="1343"/>
      <pc:docMkLst>
        <pc:docMk/>
      </pc:docMkLst>
      <pc:sldChg chg="addSp delSp modSp">
        <pc:chgData name="Paula Roa Rosales" userId="S::paula.roa@campusdual.com::73acea25-5d4a-4ff9-945f-f249ccd2dc04" providerId="AD" clId="Web-{1A798410-CFFA-D5AF-29FA-63AE05FA11A2}" dt="2023-11-22T14:35:45.437" v="86" actId="1076"/>
        <pc:sldMkLst>
          <pc:docMk/>
          <pc:sldMk cId="3059316376" sldId="256"/>
        </pc:sldMkLst>
        <pc:spChg chg="add mod topLvl">
          <ac:chgData name="Paula Roa Rosales" userId="S::paula.roa@campusdual.com::73acea25-5d4a-4ff9-945f-f249ccd2dc04" providerId="AD" clId="Web-{1A798410-CFFA-D5AF-29FA-63AE05FA11A2}" dt="2023-11-22T14:27:29.751" v="56" actId="1076"/>
          <ac:spMkLst>
            <pc:docMk/>
            <pc:sldMk cId="3059316376" sldId="256"/>
            <ac:spMk id="4" creationId="{9EB3F829-972E-ABB5-BC05-ECBE55C9B501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7:20.375" v="54" actId="1076"/>
          <ac:spMkLst>
            <pc:docMk/>
            <pc:sldMk cId="3059316376" sldId="256"/>
            <ac:spMk id="6" creationId="{0B315686-D686-B5D5-4EF9-024E14F67596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6:52.171" v="51"/>
          <ac:spMkLst>
            <pc:docMk/>
            <pc:sldMk cId="3059316376" sldId="256"/>
            <ac:spMk id="7" creationId="{91FAF5A3-B003-899C-83A7-FA61390FA3D0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6:52.171" v="51"/>
          <ac:spMkLst>
            <pc:docMk/>
            <pc:sldMk cId="3059316376" sldId="256"/>
            <ac:spMk id="8" creationId="{CB2C8549-BC51-ACE7-D37E-EB06ECB32028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6:52.171" v="51"/>
          <ac:spMkLst>
            <pc:docMk/>
            <pc:sldMk cId="3059316376" sldId="256"/>
            <ac:spMk id="9" creationId="{93AFCEE0-C9D0-FC06-5EAC-68F01ED7FF63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6:52.171" v="51"/>
          <ac:spMkLst>
            <pc:docMk/>
            <pc:sldMk cId="3059316376" sldId="256"/>
            <ac:spMk id="10" creationId="{21E59C3B-3E90-C7EF-2430-F582B9C6EA52}"/>
          </ac:spMkLst>
        </pc:spChg>
        <pc:spChg chg="add mod topLvl">
          <ac:chgData name="Paula Roa Rosales" userId="S::paula.roa@campusdual.com::73acea25-5d4a-4ff9-945f-f249ccd2dc04" providerId="AD" clId="Web-{1A798410-CFFA-D5AF-29FA-63AE05FA11A2}" dt="2023-11-22T14:26:52.171" v="51"/>
          <ac:spMkLst>
            <pc:docMk/>
            <pc:sldMk cId="3059316376" sldId="256"/>
            <ac:spMk id="11" creationId="{5432DD99-4F72-CCF1-8D88-1BA8954C8464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2T14:28:42.706" v="59"/>
          <ac:spMkLst>
            <pc:docMk/>
            <pc:sldMk cId="3059316376" sldId="256"/>
            <ac:spMk id="15" creationId="{1C370F2D-3572-6F2A-01BB-18860C2E36CF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2T14:29:34.785" v="73" actId="1076"/>
          <ac:spMkLst>
            <pc:docMk/>
            <pc:sldMk cId="3059316376" sldId="256"/>
            <ac:spMk id="16" creationId="{C57A36EB-EECE-D5EB-AB50-AC70AE8DE59B}"/>
          </ac:spMkLst>
        </pc:spChg>
        <pc:grpChg chg="add del mod">
          <ac:chgData name="Paula Roa Rosales" userId="S::paula.roa@campusdual.com::73acea25-5d4a-4ff9-945f-f249ccd2dc04" providerId="AD" clId="Web-{1A798410-CFFA-D5AF-29FA-63AE05FA11A2}" dt="2023-11-22T14:24:42.746" v="36"/>
          <ac:grpSpMkLst>
            <pc:docMk/>
            <pc:sldMk cId="3059316376" sldId="256"/>
            <ac:grpSpMk id="12" creationId="{74B136D4-202C-814C-36BD-63761B367C63}"/>
          </ac:grpSpMkLst>
        </pc:grpChg>
        <pc:grpChg chg="add del mod">
          <ac:chgData name="Paula Roa Rosales" userId="S::paula.roa@campusdual.com::73acea25-5d4a-4ff9-945f-f249ccd2dc04" providerId="AD" clId="Web-{1A798410-CFFA-D5AF-29FA-63AE05FA11A2}" dt="2023-11-22T14:26:52.171" v="51"/>
          <ac:grpSpMkLst>
            <pc:docMk/>
            <pc:sldMk cId="3059316376" sldId="256"/>
            <ac:grpSpMk id="13" creationId="{554CB441-A452-3A4C-52A5-D449349A6310}"/>
          </ac:grpSpMkLst>
        </pc:grpChg>
        <pc:grpChg chg="add">
          <ac:chgData name="Paula Roa Rosales" userId="S::paula.roa@campusdual.com::73acea25-5d4a-4ff9-945f-f249ccd2dc04" providerId="AD" clId="Web-{1A798410-CFFA-D5AF-29FA-63AE05FA11A2}" dt="2023-11-22T14:27:55.689" v="57"/>
          <ac:grpSpMkLst>
            <pc:docMk/>
            <pc:sldMk cId="3059316376" sldId="256"/>
            <ac:grpSpMk id="14" creationId="{A583F2D5-DB7B-456A-95CE-1457DDB7CB70}"/>
          </ac:grpSpMkLst>
        </pc:grpChg>
        <pc:grpChg chg="add mod">
          <ac:chgData name="Paula Roa Rosales" userId="S::paula.roa@campusdual.com::73acea25-5d4a-4ff9-945f-f249ccd2dc04" providerId="AD" clId="Web-{1A798410-CFFA-D5AF-29FA-63AE05FA11A2}" dt="2023-11-22T14:35:45.437" v="86" actId="1076"/>
          <ac:grpSpMkLst>
            <pc:docMk/>
            <pc:sldMk cId="3059316376" sldId="256"/>
            <ac:grpSpMk id="17" creationId="{70632210-4B59-883A-4512-4BD4419C9102}"/>
          </ac:grpSpMkLst>
        </pc:grpChg>
        <pc:grpChg chg="add del mod">
          <ac:chgData name="Paula Roa Rosales" userId="S::paula.roa@campusdual.com::73acea25-5d4a-4ff9-945f-f249ccd2dc04" providerId="AD" clId="Web-{1A798410-CFFA-D5AF-29FA-63AE05FA11A2}" dt="2023-11-22T14:35:31.811" v="84"/>
          <ac:grpSpMkLst>
            <pc:docMk/>
            <pc:sldMk cId="3059316376" sldId="256"/>
            <ac:grpSpMk id="18" creationId="{25C82EE0-2132-6EA2-2629-E62E76400835}"/>
          </ac:grpSpMkLst>
        </pc:grpChg>
        <pc:picChg chg="del">
          <ac:chgData name="Paula Roa Rosales" userId="S::paula.roa@campusdual.com::73acea25-5d4a-4ff9-945f-f249ccd2dc04" providerId="AD" clId="Web-{1A798410-CFFA-D5AF-29FA-63AE05FA11A2}" dt="2023-11-22T14:30:55.335" v="78"/>
          <ac:picMkLst>
            <pc:docMk/>
            <pc:sldMk cId="3059316376" sldId="256"/>
            <ac:picMk id="5" creationId="{6C08D986-FCBE-690F-F7AE-83681FB5A60C}"/>
          </ac:picMkLst>
        </pc:picChg>
      </pc:sldChg>
      <pc:sldChg chg="modSp">
        <pc:chgData name="Paula Roa Rosales" userId="S::paula.roa@campusdual.com::73acea25-5d4a-4ff9-945f-f249ccd2dc04" providerId="AD" clId="Web-{1A798410-CFFA-D5AF-29FA-63AE05FA11A2}" dt="2023-11-23T15:32:02.134" v="538" actId="1076"/>
        <pc:sldMkLst>
          <pc:docMk/>
          <pc:sldMk cId="1650502899" sldId="257"/>
        </pc:sldMkLst>
        <pc:spChg chg="mod">
          <ac:chgData name="Paula Roa Rosales" userId="S::paula.roa@campusdual.com::73acea25-5d4a-4ff9-945f-f249ccd2dc04" providerId="AD" clId="Web-{1A798410-CFFA-D5AF-29FA-63AE05FA11A2}" dt="2023-11-23T15:32:02.134" v="538" actId="1076"/>
          <ac:spMkLst>
            <pc:docMk/>
            <pc:sldMk cId="1650502899" sldId="257"/>
            <ac:spMk id="3" creationId="{CB1CAF5E-C742-D56E-577F-DF75FAC45E3B}"/>
          </ac:spMkLst>
        </pc:spChg>
      </pc:sldChg>
      <pc:sldChg chg="addSp delSp modSp modNotes">
        <pc:chgData name="Paula Roa Rosales" userId="S::paula.roa@campusdual.com::73acea25-5d4a-4ff9-945f-f249ccd2dc04" providerId="AD" clId="Web-{1A798410-CFFA-D5AF-29FA-63AE05FA11A2}" dt="2023-11-23T16:17:36.475" v="810"/>
        <pc:sldMkLst>
          <pc:docMk/>
          <pc:sldMk cId="3650303120" sldId="258"/>
        </pc:sldMkLst>
        <pc:spChg chg="mod">
          <ac:chgData name="Paula Roa Rosales" userId="S::paula.roa@campusdual.com::73acea25-5d4a-4ff9-945f-f249ccd2dc04" providerId="AD" clId="Web-{1A798410-CFFA-D5AF-29FA-63AE05FA11A2}" dt="2023-11-22T16:27:21.832" v="129" actId="20577"/>
          <ac:spMkLst>
            <pc:docMk/>
            <pc:sldMk cId="3650303120" sldId="258"/>
            <ac:spMk id="2" creationId="{7E666863-4E6E-4C04-9A32-E592BD4F78F7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3T15:59:43.837" v="677"/>
          <ac:spMkLst>
            <pc:docMk/>
            <pc:sldMk cId="3650303120" sldId="258"/>
            <ac:spMk id="4" creationId="{98E3E3CD-A895-CB4E-3F23-EDDC987CEB01}"/>
          </ac:spMkLst>
        </pc:spChg>
        <pc:spChg chg="add del mod">
          <ac:chgData name="Paula Roa Rosales" userId="S::paula.roa@campusdual.com::73acea25-5d4a-4ff9-945f-f249ccd2dc04" providerId="AD" clId="Web-{1A798410-CFFA-D5AF-29FA-63AE05FA11A2}" dt="2023-11-23T15:57:10.922" v="612"/>
          <ac:spMkLst>
            <pc:docMk/>
            <pc:sldMk cId="3650303120" sldId="258"/>
            <ac:spMk id="14" creationId="{3D768BAF-5ED2-186F-A544-48344C255F4B}"/>
          </ac:spMkLst>
        </pc:spChg>
        <pc:spChg chg="del mod">
          <ac:chgData name="Paula Roa Rosales" userId="S::paula.roa@campusdual.com::73acea25-5d4a-4ff9-945f-f249ccd2dc04" providerId="AD" clId="Web-{1A798410-CFFA-D5AF-29FA-63AE05FA11A2}" dt="2023-11-23T15:53:35.754" v="611"/>
          <ac:spMkLst>
            <pc:docMk/>
            <pc:sldMk cId="3650303120" sldId="258"/>
            <ac:spMk id="20" creationId="{FDFC7C48-85A6-B7A2-882D-0639687F8A85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3T16:04:32.118" v="750" actId="1076"/>
          <ac:spMkLst>
            <pc:docMk/>
            <pc:sldMk cId="3650303120" sldId="258"/>
            <ac:spMk id="22" creationId="{D492D015-F5B6-FD52-F966-ACC3F9884889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3T16:17:36.475" v="810"/>
          <ac:spMkLst>
            <pc:docMk/>
            <pc:sldMk cId="3650303120" sldId="258"/>
            <ac:spMk id="26" creationId="{E862298C-DD8E-F597-7AB6-D6E07FEDB745}"/>
          </ac:spMkLst>
        </pc:spChg>
        <pc:grpChg chg="mod">
          <ac:chgData name="Paula Roa Rosales" userId="S::paula.roa@campusdual.com::73acea25-5d4a-4ff9-945f-f249ccd2dc04" providerId="AD" clId="Web-{1A798410-CFFA-D5AF-29FA-63AE05FA11A2}" dt="2023-11-22T16:19:38.891" v="119" actId="1076"/>
          <ac:grpSpMkLst>
            <pc:docMk/>
            <pc:sldMk cId="3650303120" sldId="258"/>
            <ac:grpSpMk id="5" creationId="{E5F6734D-B24F-CD48-9593-D441FE72C1E9}"/>
          </ac:grpSpMkLst>
        </pc:grpChg>
        <pc:picChg chg="add mod">
          <ac:chgData name="Paula Roa Rosales" userId="S::paula.roa@campusdual.com::73acea25-5d4a-4ff9-945f-f249ccd2dc04" providerId="AD" clId="Web-{1A798410-CFFA-D5AF-29FA-63AE05FA11A2}" dt="2023-11-23T16:02:42.519" v="722" actId="1076"/>
          <ac:picMkLst>
            <pc:docMk/>
            <pc:sldMk cId="3650303120" sldId="258"/>
            <ac:picMk id="19" creationId="{0732206E-F98E-F442-8FDC-F9AF5603A339}"/>
          </ac:picMkLst>
        </pc:picChg>
        <pc:picChg chg="add del mod">
          <ac:chgData name="Paula Roa Rosales" userId="S::paula.roa@campusdual.com::73acea25-5d4a-4ff9-945f-f249ccd2dc04" providerId="AD" clId="Web-{1A798410-CFFA-D5AF-29FA-63AE05FA11A2}" dt="2023-11-23T15:57:54.284" v="618"/>
          <ac:picMkLst>
            <pc:docMk/>
            <pc:sldMk cId="3650303120" sldId="258"/>
            <ac:picMk id="21" creationId="{253F3384-0F70-0D0F-C6FB-A9ED9E55D95B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6:08:54.211" v="783" actId="1076"/>
          <ac:picMkLst>
            <pc:docMk/>
            <pc:sldMk cId="3650303120" sldId="258"/>
            <ac:picMk id="23" creationId="{9740A0D3-7C65-2264-5299-8E5043DBD341}"/>
          </ac:picMkLst>
        </pc:picChg>
        <pc:picChg chg="add del">
          <ac:chgData name="Paula Roa Rosales" userId="S::paula.roa@campusdual.com::73acea25-5d4a-4ff9-945f-f249ccd2dc04" providerId="AD" clId="Web-{1A798410-CFFA-D5AF-29FA-63AE05FA11A2}" dt="2023-11-23T16:01:05.310" v="692"/>
          <ac:picMkLst>
            <pc:docMk/>
            <pc:sldMk cId="3650303120" sldId="258"/>
            <ac:picMk id="24" creationId="{EF0E7F5C-78F0-4479-305B-230319E3A6E2}"/>
          </ac:picMkLst>
        </pc:picChg>
        <pc:picChg chg="add del">
          <ac:chgData name="Paula Roa Rosales" userId="S::paula.roa@campusdual.com::73acea25-5d4a-4ff9-945f-f249ccd2dc04" providerId="AD" clId="Web-{1A798410-CFFA-D5AF-29FA-63AE05FA11A2}" dt="2023-11-23T16:01:11.748" v="694"/>
          <ac:picMkLst>
            <pc:docMk/>
            <pc:sldMk cId="3650303120" sldId="258"/>
            <ac:picMk id="25" creationId="{33B73A50-BE3B-62F6-8FE8-70B2221684ED}"/>
          </ac:picMkLst>
        </pc:picChg>
      </pc:sldChg>
      <pc:sldChg chg="modSp del">
        <pc:chgData name="Paula Roa Rosales" userId="S::paula.roa@campusdual.com::73acea25-5d4a-4ff9-945f-f249ccd2dc04" providerId="AD" clId="Web-{1A798410-CFFA-D5AF-29FA-63AE05FA11A2}" dt="2023-11-23T11:06:26.860" v="294"/>
        <pc:sldMkLst>
          <pc:docMk/>
          <pc:sldMk cId="841406079" sldId="261"/>
        </pc:sldMkLst>
        <pc:spChg chg="mod">
          <ac:chgData name="Paula Roa Rosales" userId="S::paula.roa@campusdual.com::73acea25-5d4a-4ff9-945f-f249ccd2dc04" providerId="AD" clId="Web-{1A798410-CFFA-D5AF-29FA-63AE05FA11A2}" dt="2023-11-22T16:54:12.665" v="198" actId="20577"/>
          <ac:spMkLst>
            <pc:docMk/>
            <pc:sldMk cId="841406079" sldId="261"/>
            <ac:spMk id="3" creationId="{578ABA1E-DBE0-F939-474E-094F0449D77D}"/>
          </ac:spMkLst>
        </pc:spChg>
      </pc:sldChg>
      <pc:sldChg chg="addSp delSp modSp addAnim delAnim">
        <pc:chgData name="Paula Roa Rosales" userId="S::paula.roa@campusdual.com::73acea25-5d4a-4ff9-945f-f249ccd2dc04" providerId="AD" clId="Web-{1A798410-CFFA-D5AF-29FA-63AE05FA11A2}" dt="2023-11-23T09:05:09.767" v="265" actId="14100"/>
        <pc:sldMkLst>
          <pc:docMk/>
          <pc:sldMk cId="1933069695" sldId="262"/>
        </pc:sldMkLst>
        <pc:spChg chg="mod">
          <ac:chgData name="Paula Roa Rosales" userId="S::paula.roa@campusdual.com::73acea25-5d4a-4ff9-945f-f249ccd2dc04" providerId="AD" clId="Web-{1A798410-CFFA-D5AF-29FA-63AE05FA11A2}" dt="2023-11-22T19:13:51.788" v="200"/>
          <ac:spMkLst>
            <pc:docMk/>
            <pc:sldMk cId="1933069695" sldId="262"/>
            <ac:spMk id="21" creationId="{9EBCA009-A967-9B1E-78B0-7F6DE731E2FB}"/>
          </ac:spMkLst>
        </pc:spChg>
        <pc:spChg chg="mod ord">
          <ac:chgData name="Paula Roa Rosales" userId="S::paula.roa@campusdual.com::73acea25-5d4a-4ff9-945f-f249ccd2dc04" providerId="AD" clId="Web-{1A798410-CFFA-D5AF-29FA-63AE05FA11A2}" dt="2023-11-23T09:05:09.767" v="265" actId="14100"/>
          <ac:spMkLst>
            <pc:docMk/>
            <pc:sldMk cId="1933069695" sldId="262"/>
            <ac:spMk id="22" creationId="{B0D28C37-D959-D464-F01F-95DF266C8F41}"/>
          </ac:spMkLst>
        </pc:spChg>
        <pc:spChg chg="mod ord">
          <ac:chgData name="Paula Roa Rosales" userId="S::paula.roa@campusdual.com::73acea25-5d4a-4ff9-945f-f249ccd2dc04" providerId="AD" clId="Web-{1A798410-CFFA-D5AF-29FA-63AE05FA11A2}" dt="2023-11-23T09:03:11.136" v="255" actId="1076"/>
          <ac:spMkLst>
            <pc:docMk/>
            <pc:sldMk cId="1933069695" sldId="262"/>
            <ac:spMk id="23" creationId="{693CFC4B-6D17-89CE-D03E-375F545ABA75}"/>
          </ac:spMkLst>
        </pc:spChg>
        <pc:spChg chg="mod">
          <ac:chgData name="Paula Roa Rosales" userId="S::paula.roa@campusdual.com::73acea25-5d4a-4ff9-945f-f249ccd2dc04" providerId="AD" clId="Web-{1A798410-CFFA-D5AF-29FA-63AE05FA11A2}" dt="2023-11-23T09:02:36.697" v="251" actId="14100"/>
          <ac:spMkLst>
            <pc:docMk/>
            <pc:sldMk cId="1933069695" sldId="262"/>
            <ac:spMk id="24" creationId="{EEF7CD45-8420-2074-81A9-BAD906AB4563}"/>
          </ac:spMkLst>
        </pc:spChg>
        <pc:spChg chg="del">
          <ac:chgData name="Paula Roa Rosales" userId="S::paula.roa@campusdual.com::73acea25-5d4a-4ff9-945f-f249ccd2dc04" providerId="AD" clId="Web-{1A798410-CFFA-D5AF-29FA-63AE05FA11A2}" dt="2023-11-22T19:12:53.380" v="199"/>
          <ac:spMkLst>
            <pc:docMk/>
            <pc:sldMk cId="1933069695" sldId="262"/>
            <ac:spMk id="26" creationId="{A2716D03-A0F4-2403-D1AE-E72687AAB118}"/>
          </ac:spMkLst>
        </pc:spChg>
        <pc:picChg chg="add del mod">
          <ac:chgData name="Paula Roa Rosales" userId="S::paula.roa@campusdual.com::73acea25-5d4a-4ff9-945f-f249ccd2dc04" providerId="AD" clId="Web-{1A798410-CFFA-D5AF-29FA-63AE05FA11A2}" dt="2023-11-23T08:45:09.487" v="209"/>
          <ac:picMkLst>
            <pc:docMk/>
            <pc:sldMk cId="1933069695" sldId="262"/>
            <ac:picMk id="3" creationId="{BB518609-88DE-741C-73AD-A903ED3364DE}"/>
          </ac:picMkLst>
        </pc:picChg>
        <pc:picChg chg="mod ord">
          <ac:chgData name="Paula Roa Rosales" userId="S::paula.roa@campusdual.com::73acea25-5d4a-4ff9-945f-f249ccd2dc04" providerId="AD" clId="Web-{1A798410-CFFA-D5AF-29FA-63AE05FA11A2}" dt="2023-11-23T08:50:23.565" v="212"/>
          <ac:picMkLst>
            <pc:docMk/>
            <pc:sldMk cId="1933069695" sldId="262"/>
            <ac:picMk id="7" creationId="{67813ED9-91D6-85EF-4020-89E3D9D3A9F9}"/>
          </ac:picMkLst>
        </pc:picChg>
        <pc:picChg chg="mod modCrop">
          <ac:chgData name="Paula Roa Rosales" userId="S::paula.roa@campusdual.com::73acea25-5d4a-4ff9-945f-f249ccd2dc04" providerId="AD" clId="Web-{1A798410-CFFA-D5AF-29FA-63AE05FA11A2}" dt="2023-11-23T09:04:45.891" v="262"/>
          <ac:picMkLst>
            <pc:docMk/>
            <pc:sldMk cId="1933069695" sldId="262"/>
            <ac:picMk id="12" creationId="{7180E1CB-2FC4-C591-0E61-EF12022B3EBB}"/>
          </ac:picMkLst>
        </pc:picChg>
        <pc:picChg chg="mod">
          <ac:chgData name="Paula Roa Rosales" userId="S::paula.roa@campusdual.com::73acea25-5d4a-4ff9-945f-f249ccd2dc04" providerId="AD" clId="Web-{1A798410-CFFA-D5AF-29FA-63AE05FA11A2}" dt="2023-11-23T08:41:04.584" v="206"/>
          <ac:picMkLst>
            <pc:docMk/>
            <pc:sldMk cId="1933069695" sldId="262"/>
            <ac:picMk id="13" creationId="{C217733E-3B10-0EF1-D622-49E0EC310040}"/>
          </ac:picMkLst>
        </pc:picChg>
        <pc:picChg chg="mod">
          <ac:chgData name="Paula Roa Rosales" userId="S::paula.roa@campusdual.com::73acea25-5d4a-4ff9-945f-f249ccd2dc04" providerId="AD" clId="Web-{1A798410-CFFA-D5AF-29FA-63AE05FA11A2}" dt="2023-11-23T09:01:14.349" v="249" actId="1076"/>
          <ac:picMkLst>
            <pc:docMk/>
            <pc:sldMk cId="1933069695" sldId="262"/>
            <ac:picMk id="16" creationId="{16F834E1-BD05-9932-DE2C-5C3A850A5137}"/>
          </ac:picMkLst>
        </pc:picChg>
        <pc:picChg chg="mod">
          <ac:chgData name="Paula Roa Rosales" userId="S::paula.roa@campusdual.com::73acea25-5d4a-4ff9-945f-f249ccd2dc04" providerId="AD" clId="Web-{1A798410-CFFA-D5AF-29FA-63AE05FA11A2}" dt="2023-11-23T09:01:07.020" v="248" actId="1076"/>
          <ac:picMkLst>
            <pc:docMk/>
            <pc:sldMk cId="1933069695" sldId="262"/>
            <ac:picMk id="18" creationId="{47122C25-A88A-DC22-F626-6D8B5E1A3A75}"/>
          </ac:picMkLst>
        </pc:picChg>
        <pc:picChg chg="mod ord modCrop">
          <ac:chgData name="Paula Roa Rosales" userId="S::paula.roa@campusdual.com::73acea25-5d4a-4ff9-945f-f249ccd2dc04" providerId="AD" clId="Web-{1A798410-CFFA-D5AF-29FA-63AE05FA11A2}" dt="2023-11-23T09:05:05.189" v="264"/>
          <ac:picMkLst>
            <pc:docMk/>
            <pc:sldMk cId="1933069695" sldId="262"/>
            <ac:picMk id="20" creationId="{F0DC3594-4D33-455A-63C5-1C0EFC7815AD}"/>
          </ac:picMkLst>
        </pc:picChg>
      </pc:sldChg>
      <pc:sldChg chg="modSp modNotes">
        <pc:chgData name="Paula Roa Rosales" userId="S::paula.roa@campusdual.com::73acea25-5d4a-4ff9-945f-f249ccd2dc04" providerId="AD" clId="Web-{1A798410-CFFA-D5AF-29FA-63AE05FA11A2}" dt="2023-11-23T16:13:04.553" v="798"/>
        <pc:sldMkLst>
          <pc:docMk/>
          <pc:sldMk cId="1196561782" sldId="263"/>
        </pc:sldMkLst>
        <pc:spChg chg="mod">
          <ac:chgData name="Paula Roa Rosales" userId="S::paula.roa@campusdual.com::73acea25-5d4a-4ff9-945f-f249ccd2dc04" providerId="AD" clId="Web-{1A798410-CFFA-D5AF-29FA-63AE05FA11A2}" dt="2023-11-22T16:42:13.635" v="171" actId="20577"/>
          <ac:spMkLst>
            <pc:docMk/>
            <pc:sldMk cId="1196561782" sldId="263"/>
            <ac:spMk id="12" creationId="{9C6AF4EA-CF1F-98DD-5EF0-7716BB21B14F}"/>
          </ac:spMkLst>
        </pc:spChg>
      </pc:sldChg>
      <pc:sldChg chg="addSp delSp modSp">
        <pc:chgData name="Paula Roa Rosales" userId="S::paula.roa@campusdual.com::73acea25-5d4a-4ff9-945f-f249ccd2dc04" providerId="AD" clId="Web-{1A798410-CFFA-D5AF-29FA-63AE05FA11A2}" dt="2023-11-23T16:40:01.722" v="861" actId="1076"/>
        <pc:sldMkLst>
          <pc:docMk/>
          <pc:sldMk cId="631505120" sldId="264"/>
        </pc:sldMkLst>
        <pc:spChg chg="del">
          <ac:chgData name="Paula Roa Rosales" userId="S::paula.roa@campusdual.com::73acea25-5d4a-4ff9-945f-f249ccd2dc04" providerId="AD" clId="Web-{1A798410-CFFA-D5AF-29FA-63AE05FA11A2}" dt="2023-11-23T14:40:03.226" v="381"/>
          <ac:spMkLst>
            <pc:docMk/>
            <pc:sldMk cId="631505120" sldId="264"/>
            <ac:spMk id="20" creationId="{2E7CFCD0-52CA-24B7-2501-3040ABF108B1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4:40:03.226" v="380"/>
          <ac:spMkLst>
            <pc:docMk/>
            <pc:sldMk cId="631505120" sldId="264"/>
            <ac:spMk id="22" creationId="{C49B9B45-8460-F8FE-993B-382CFD035FA6}"/>
          </ac:spMkLst>
        </pc:spChg>
        <pc:spChg chg="mod">
          <ac:chgData name="Paula Roa Rosales" userId="S::paula.roa@campusdual.com::73acea25-5d4a-4ff9-945f-f249ccd2dc04" providerId="AD" clId="Web-{1A798410-CFFA-D5AF-29FA-63AE05FA11A2}" dt="2023-11-23T16:24:50.780" v="833" actId="1076"/>
          <ac:spMkLst>
            <pc:docMk/>
            <pc:sldMk cId="631505120" sldId="264"/>
            <ac:spMk id="29" creationId="{BDC0FC05-0902-5DAD-EDFE-B6C52637C20F}"/>
          </ac:spMkLst>
        </pc:spChg>
        <pc:picChg chg="add mod">
          <ac:chgData name="Paula Roa Rosales" userId="S::paula.roa@campusdual.com::73acea25-5d4a-4ff9-945f-f249ccd2dc04" providerId="AD" clId="Web-{1A798410-CFFA-D5AF-29FA-63AE05FA11A2}" dt="2023-11-23T14:38:39.611" v="372"/>
          <ac:picMkLst>
            <pc:docMk/>
            <pc:sldMk cId="631505120" sldId="264"/>
            <ac:picMk id="4" creationId="{C363E7E9-8E03-0FCB-BBFC-24BB2E07CA74}"/>
          </ac:picMkLst>
        </pc:picChg>
        <pc:picChg chg="add del mod">
          <ac:chgData name="Paula Roa Rosales" userId="S::paula.roa@campusdual.com::73acea25-5d4a-4ff9-945f-f249ccd2dc04" providerId="AD" clId="Web-{1A798410-CFFA-D5AF-29FA-63AE05FA11A2}" dt="2023-11-23T14:39:53.381" v="378"/>
          <ac:picMkLst>
            <pc:docMk/>
            <pc:sldMk cId="631505120" sldId="264"/>
            <ac:picMk id="5" creationId="{251A70AC-3079-DDDA-E394-32F744EA6BEA}"/>
          </ac:picMkLst>
        </pc:picChg>
        <pc:picChg chg="add del mod">
          <ac:chgData name="Paula Roa Rosales" userId="S::paula.roa@campusdual.com::73acea25-5d4a-4ff9-945f-f249ccd2dc04" providerId="AD" clId="Web-{1A798410-CFFA-D5AF-29FA-63AE05FA11A2}" dt="2023-11-23T14:35:49.039" v="370"/>
          <ac:picMkLst>
            <pc:docMk/>
            <pc:sldMk cId="631505120" sldId="264"/>
            <ac:picMk id="6" creationId="{22A2661A-244A-9592-DB42-713D4D07479A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4:36:00.149" v="371"/>
          <ac:picMkLst>
            <pc:docMk/>
            <pc:sldMk cId="631505120" sldId="264"/>
            <ac:picMk id="8" creationId="{D869AF44-FC7C-C804-4794-F1F5E91170E4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39:56.678" v="379"/>
          <ac:picMkLst>
            <pc:docMk/>
            <pc:sldMk cId="631505120" sldId="264"/>
            <ac:picMk id="23" creationId="{A8AD6C4D-07F5-9D0D-5386-67B0BF002F05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6:39:57.096" v="859" actId="14100"/>
          <ac:picMkLst>
            <pc:docMk/>
            <pc:sldMk cId="631505120" sldId="264"/>
            <ac:picMk id="30" creationId="{596DB924-8CDF-7F3A-65F9-5BE5839140F6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6:40:01.722" v="861" actId="1076"/>
          <ac:picMkLst>
            <pc:docMk/>
            <pc:sldMk cId="631505120" sldId="264"/>
            <ac:picMk id="32" creationId="{9A532401-E296-B793-6DDC-65A18B2D190F}"/>
          </ac:picMkLst>
        </pc:picChg>
      </pc:sldChg>
      <pc:sldChg chg="del">
        <pc:chgData name="Paula Roa Rosales" userId="S::paula.roa@campusdual.com::73acea25-5d4a-4ff9-945f-f249ccd2dc04" providerId="AD" clId="Web-{1A798410-CFFA-D5AF-29FA-63AE05FA11A2}" dt="2023-11-23T14:13:28.199" v="326"/>
        <pc:sldMkLst>
          <pc:docMk/>
          <pc:sldMk cId="3785350679" sldId="266"/>
        </pc:sldMkLst>
      </pc:sldChg>
      <pc:sldChg chg="addSp delSp modSp">
        <pc:chgData name="Paula Roa Rosales" userId="S::paula.roa@campusdual.com::73acea25-5d4a-4ff9-945f-f249ccd2dc04" providerId="AD" clId="Web-{1A798410-CFFA-D5AF-29FA-63AE05FA11A2}" dt="2023-11-22T14:31:38.648" v="83" actId="1076"/>
        <pc:sldMkLst>
          <pc:docMk/>
          <pc:sldMk cId="2012231577" sldId="267"/>
        </pc:sldMkLst>
        <pc:grpChg chg="add mod">
          <ac:chgData name="Paula Roa Rosales" userId="S::paula.roa@campusdual.com::73acea25-5d4a-4ff9-945f-f249ccd2dc04" providerId="AD" clId="Web-{1A798410-CFFA-D5AF-29FA-63AE05FA11A2}" dt="2023-11-22T14:31:38.648" v="83" actId="1076"/>
          <ac:grpSpMkLst>
            <pc:docMk/>
            <pc:sldMk cId="2012231577" sldId="267"/>
            <ac:grpSpMk id="125" creationId="{0D0D49F0-7038-E936-45A9-B40DE2F3BB6D}"/>
          </ac:grpSpMkLst>
        </pc:grpChg>
        <pc:picChg chg="del">
          <ac:chgData name="Paula Roa Rosales" userId="S::paula.roa@campusdual.com::73acea25-5d4a-4ff9-945f-f249ccd2dc04" providerId="AD" clId="Web-{1A798410-CFFA-D5AF-29FA-63AE05FA11A2}" dt="2023-11-22T14:31:21.367" v="80"/>
          <ac:picMkLst>
            <pc:docMk/>
            <pc:sldMk cId="2012231577" sldId="267"/>
            <ac:picMk id="4" creationId="{863A18CB-D181-845E-A99D-269E5DEA4926}"/>
          </ac:picMkLst>
        </pc:picChg>
      </pc:sldChg>
      <pc:sldChg chg="addSp delSp modSp mod setBg modNotes">
        <pc:chgData name="Paula Roa Rosales" userId="S::paula.roa@campusdual.com::73acea25-5d4a-4ff9-945f-f249ccd2dc04" providerId="AD" clId="Web-{1A798410-CFFA-D5AF-29FA-63AE05FA11A2}" dt="2023-11-23T14:42:47.422" v="386"/>
        <pc:sldMkLst>
          <pc:docMk/>
          <pc:sldMk cId="1585602945" sldId="270"/>
        </pc:sldMkLst>
        <pc:spChg chg="mo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2" creationId="{A3CA3EA3-5FDD-0960-7BDA-0490C28A8013}"/>
          </ac:spMkLst>
        </pc:spChg>
        <pc:spChg chg="mod">
          <ac:chgData name="Paula Roa Rosales" userId="S::paula.roa@campusdual.com::73acea25-5d4a-4ff9-945f-f249ccd2dc04" providerId="AD" clId="Web-{1A798410-CFFA-D5AF-29FA-63AE05FA11A2}" dt="2023-11-22T15:32:00.333" v="115" actId="20577"/>
          <ac:spMkLst>
            <pc:docMk/>
            <pc:sldMk cId="1585602945" sldId="270"/>
            <ac:spMk id="3" creationId="{A32670C3-59D3-FBB1-7483-BBF3F07CABF0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2T15:24:05.304" v="92"/>
          <ac:spMkLst>
            <pc:docMk/>
            <pc:sldMk cId="1585602945" sldId="270"/>
            <ac:spMk id="8" creationId="{5DB23C2B-2054-4D8B-9E98-9190F8E05EAD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2T15:24:05.304" v="92"/>
          <ac:spMkLst>
            <pc:docMk/>
            <pc:sldMk cId="1585602945" sldId="270"/>
            <ac:spMk id="10" creationId="{8797B5BC-9873-45F9-97D6-298FB5AF08FF}"/>
          </ac:spMkLst>
        </pc:spChg>
        <pc:spChg chg="ad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11" creationId="{3033C1FA-44DC-4135-AC8E-99278C31781E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2T15:24:05.304" v="92"/>
          <ac:spMkLst>
            <pc:docMk/>
            <pc:sldMk cId="1585602945" sldId="270"/>
            <ac:spMk id="12" creationId="{665C2FCD-09A4-4B4B-AA73-F330DFE91799}"/>
          </ac:spMkLst>
        </pc:spChg>
        <pc:spChg chg="ad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13" creationId="{8481A727-51BA-47CD-BDF2-F800D0449B7C}"/>
          </ac:spMkLst>
        </pc:spChg>
        <pc:spChg chg="ad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15" creationId="{4A94605C-0EB2-4FA5-B05F-7BC682EA274C}"/>
          </ac:spMkLst>
        </pc:spChg>
        <pc:spChg chg="ad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17" creationId="{E1D58C79-C053-45C6-AB6A-6BE55965B2E8}"/>
          </ac:spMkLst>
        </pc:spChg>
        <pc:spChg chg="add">
          <ac:chgData name="Paula Roa Rosales" userId="S::paula.roa@campusdual.com::73acea25-5d4a-4ff9-945f-f249ccd2dc04" providerId="AD" clId="Web-{1A798410-CFFA-D5AF-29FA-63AE05FA11A2}" dt="2023-11-22T15:31:14.596" v="96"/>
          <ac:spMkLst>
            <pc:docMk/>
            <pc:sldMk cId="1585602945" sldId="270"/>
            <ac:spMk id="19" creationId="{AF6B7092-FA11-45BD-B50D-DF79993015A4}"/>
          </ac:spMkLst>
        </pc:spChg>
        <pc:picChg chg="add del mod">
          <ac:chgData name="Paula Roa Rosales" userId="S::paula.roa@campusdual.com::73acea25-5d4a-4ff9-945f-f249ccd2dc04" providerId="AD" clId="Web-{1A798410-CFFA-D5AF-29FA-63AE05FA11A2}" dt="2023-11-22T15:22:15.563" v="89"/>
          <ac:picMkLst>
            <pc:docMk/>
            <pc:sldMk cId="1585602945" sldId="270"/>
            <ac:picMk id="4" creationId="{26F505A9-F9D6-50A6-D901-75196BA3FA7E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2T15:31:14.596" v="96"/>
          <ac:picMkLst>
            <pc:docMk/>
            <pc:sldMk cId="1585602945" sldId="270"/>
            <ac:picMk id="5" creationId="{32642A1A-7718-0A34-3A7E-AEBB1786E8DD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2T15:31:14.596" v="96"/>
          <ac:picMkLst>
            <pc:docMk/>
            <pc:sldMk cId="1585602945" sldId="270"/>
            <ac:picMk id="6" creationId="{1156263C-94F3-5D26-62D0-24A59FC0F0D6}"/>
          </ac:picMkLst>
        </pc:picChg>
      </pc:sldChg>
      <pc:sldChg chg="modSp modNotes">
        <pc:chgData name="Paula Roa Rosales" userId="S::paula.roa@campusdual.com::73acea25-5d4a-4ff9-945f-f249ccd2dc04" providerId="AD" clId="Web-{1A798410-CFFA-D5AF-29FA-63AE05FA11A2}" dt="2023-11-23T17:43:13.589" v="1343"/>
        <pc:sldMkLst>
          <pc:docMk/>
          <pc:sldMk cId="1493798089" sldId="274"/>
        </pc:sldMkLst>
        <pc:graphicFrameChg chg="mod modGraphic">
          <ac:chgData name="Paula Roa Rosales" userId="S::paula.roa@campusdual.com::73acea25-5d4a-4ff9-945f-f249ccd2dc04" providerId="AD" clId="Web-{1A798410-CFFA-D5AF-29FA-63AE05FA11A2}" dt="2023-11-23T17:39:34.296" v="1164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addSp modSp del">
        <pc:chgData name="Paula Roa Rosales" userId="S::paula.roa@campusdual.com::73acea25-5d4a-4ff9-945f-f249ccd2dc04" providerId="AD" clId="Web-{1A798410-CFFA-D5AF-29FA-63AE05FA11A2}" dt="2023-11-23T15:25:22.909" v="505"/>
        <pc:sldMkLst>
          <pc:docMk/>
          <pc:sldMk cId="3708885417" sldId="278"/>
        </pc:sldMkLst>
        <pc:spChg chg="mod">
          <ac:chgData name="Paula Roa Rosales" userId="S::paula.roa@campusdual.com::73acea25-5d4a-4ff9-945f-f249ccd2dc04" providerId="AD" clId="Web-{1A798410-CFFA-D5AF-29FA-63AE05FA11A2}" dt="2023-11-23T15:21:41.600" v="488" actId="1076"/>
          <ac:spMkLst>
            <pc:docMk/>
            <pc:sldMk cId="3708885417" sldId="278"/>
            <ac:spMk id="3" creationId="{AA0A4F22-79AE-C6B3-5ECE-6D2B7657EFE7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3T15:19:03.403" v="481" actId="20577"/>
          <ac:spMkLst>
            <pc:docMk/>
            <pc:sldMk cId="3708885417" sldId="278"/>
            <ac:spMk id="6" creationId="{EF0ADEA8-DB9D-23AD-2043-3E2F58DEE9CA}"/>
          </ac:spMkLst>
        </pc:spChg>
      </pc:sldChg>
      <pc:sldChg chg="addSp delSp modSp">
        <pc:chgData name="Paula Roa Rosales" userId="S::paula.roa@campusdual.com::73acea25-5d4a-4ff9-945f-f249ccd2dc04" providerId="AD" clId="Web-{1A798410-CFFA-D5AF-29FA-63AE05FA11A2}" dt="2023-11-23T17:17:38.379" v="1113" actId="20577"/>
        <pc:sldMkLst>
          <pc:docMk/>
          <pc:sldMk cId="3331332774" sldId="280"/>
        </pc:sldMkLst>
        <pc:spChg chg="mod">
          <ac:chgData name="Paula Roa Rosales" userId="S::paula.roa@campusdual.com::73acea25-5d4a-4ff9-945f-f249ccd2dc04" providerId="AD" clId="Web-{1A798410-CFFA-D5AF-29FA-63AE05FA11A2}" dt="2023-11-23T17:17:38.379" v="1113" actId="20577"/>
          <ac:spMkLst>
            <pc:docMk/>
            <pc:sldMk cId="3331332774" sldId="280"/>
            <ac:spMk id="2" creationId="{4E9E61C9-F352-48B9-4B89-11A2C1F5BAB5}"/>
          </ac:spMkLst>
        </pc:spChg>
        <pc:spChg chg="mod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4" creationId="{5D64231F-6E10-1AB8-02A0-F4E5F2B89E10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8" creationId="{C162DF2A-64D1-4AA9-BA42-8A4063EADE09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10" creationId="{5D7C1373-63AF-4A75-909E-990E05356670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12" creationId="{2F4AD318-2FB6-4C6E-931E-58E404FA18CD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14" creationId="{1A118E35-1CBF-4863-8497-F4DF1A166D2D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16" creationId="{6E187274-5DC2-4BE0-AF99-925D6D973550}"/>
          </ac:spMkLst>
        </pc:spChg>
        <pc:spChg chg="add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21" creationId="{5DB23C2B-2054-4D8B-9E98-9190F8E05EAD}"/>
          </ac:spMkLst>
        </pc:spChg>
        <pc:spChg chg="add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23" creationId="{8797B5BC-9873-45F9-97D6-298FB5AF08FF}"/>
          </ac:spMkLst>
        </pc:spChg>
        <pc:spChg chg="add">
          <ac:chgData name="Paula Roa Rosales" userId="S::paula.roa@campusdual.com::73acea25-5d4a-4ff9-945f-f249ccd2dc04" providerId="AD" clId="Web-{1A798410-CFFA-D5AF-29FA-63AE05FA11A2}" dt="2023-11-23T17:17:28.409" v="1112"/>
          <ac:spMkLst>
            <pc:docMk/>
            <pc:sldMk cId="3331332774" sldId="280"/>
            <ac:spMk id="25" creationId="{665C2FCD-09A4-4B4B-AA73-F330DFE91799}"/>
          </ac:spMkLst>
        </pc:spChg>
      </pc:sldChg>
      <pc:sldChg chg="modNotes">
        <pc:chgData name="Paula Roa Rosales" userId="S::paula.roa@campusdual.com::73acea25-5d4a-4ff9-945f-f249ccd2dc04" providerId="AD" clId="Web-{1A798410-CFFA-D5AF-29FA-63AE05FA11A2}" dt="2023-11-23T16:27:05.725" v="854"/>
        <pc:sldMkLst>
          <pc:docMk/>
          <pc:sldMk cId="2005576447" sldId="282"/>
        </pc:sldMkLst>
      </pc:sldChg>
      <pc:sldChg chg="addSp delSp modSp">
        <pc:chgData name="Paula Roa Rosales" userId="S::paula.roa@campusdual.com::73acea25-5d4a-4ff9-945f-f249ccd2dc04" providerId="AD" clId="Web-{1A798410-CFFA-D5AF-29FA-63AE05FA11A2}" dt="2023-11-23T14:59:12.446" v="411" actId="1076"/>
        <pc:sldMkLst>
          <pc:docMk/>
          <pc:sldMk cId="1071797871" sldId="285"/>
        </pc:sldMkLst>
        <pc:spChg chg="add mod">
          <ac:chgData name="Paula Roa Rosales" userId="S::paula.roa@campusdual.com::73acea25-5d4a-4ff9-945f-f249ccd2dc04" providerId="AD" clId="Web-{1A798410-CFFA-D5AF-29FA-63AE05FA11A2}" dt="2023-11-23T14:52:39.221" v="397" actId="1076"/>
          <ac:spMkLst>
            <pc:docMk/>
            <pc:sldMk cId="1071797871" sldId="285"/>
            <ac:spMk id="2" creationId="{38BC4A0A-C32D-6DF6-6222-E921251D86A6}"/>
          </ac:spMkLst>
        </pc:spChg>
        <pc:spChg chg="mod topLvl">
          <ac:chgData name="Paula Roa Rosales" userId="S::paula.roa@campusdual.com::73acea25-5d4a-4ff9-945f-f249ccd2dc04" providerId="AD" clId="Web-{1A798410-CFFA-D5AF-29FA-63AE05FA11A2}" dt="2023-11-23T14:58:44.116" v="408" actId="1076"/>
          <ac:spMkLst>
            <pc:docMk/>
            <pc:sldMk cId="1071797871" sldId="285"/>
            <ac:spMk id="8" creationId="{D652B0AF-D832-0685-13B4-643164E6E5E7}"/>
          </ac:spMkLst>
        </pc:spChg>
        <pc:grpChg chg="topLvl">
          <ac:chgData name="Paula Roa Rosales" userId="S::paula.roa@campusdual.com::73acea25-5d4a-4ff9-945f-f249ccd2dc04" providerId="AD" clId="Web-{1A798410-CFFA-D5AF-29FA-63AE05FA11A2}" dt="2023-11-23T14:58:37.475" v="407"/>
          <ac:grpSpMkLst>
            <pc:docMk/>
            <pc:sldMk cId="1071797871" sldId="285"/>
            <ac:grpSpMk id="7" creationId="{47618100-0B89-ACFF-FEEC-ECFE4146EE2A}"/>
          </ac:grpSpMkLst>
        </pc:grpChg>
        <pc:grpChg chg="add del mod">
          <ac:chgData name="Paula Roa Rosales" userId="S::paula.roa@campusdual.com::73acea25-5d4a-4ff9-945f-f249ccd2dc04" providerId="AD" clId="Web-{1A798410-CFFA-D5AF-29FA-63AE05FA11A2}" dt="2023-11-23T14:58:37.475" v="407"/>
          <ac:grpSpMkLst>
            <pc:docMk/>
            <pc:sldMk cId="1071797871" sldId="285"/>
            <ac:grpSpMk id="19" creationId="{CD7A9F55-3A37-CD24-7564-74C9B3E21FAF}"/>
          </ac:grpSpMkLst>
        </pc:grpChg>
        <pc:grpChg chg="add mod">
          <ac:chgData name="Paula Roa Rosales" userId="S::paula.roa@campusdual.com::73acea25-5d4a-4ff9-945f-f249ccd2dc04" providerId="AD" clId="Web-{1A798410-CFFA-D5AF-29FA-63AE05FA11A2}" dt="2023-11-23T14:59:12.446" v="411" actId="1076"/>
          <ac:grpSpMkLst>
            <pc:docMk/>
            <pc:sldMk cId="1071797871" sldId="285"/>
            <ac:grpSpMk id="21" creationId="{23DC8BA4-709E-C256-C601-A72B0E74AC1B}"/>
          </ac:grpSpMkLst>
        </pc:grpChg>
        <pc:picChg chg="mod">
          <ac:chgData name="Paula Roa Rosales" userId="S::paula.roa@campusdual.com::73acea25-5d4a-4ff9-945f-f249ccd2dc04" providerId="AD" clId="Web-{1A798410-CFFA-D5AF-29FA-63AE05FA11A2}" dt="2023-11-23T14:57:56.629" v="403" actId="1076"/>
          <ac:picMkLst>
            <pc:docMk/>
            <pc:sldMk cId="1071797871" sldId="285"/>
            <ac:picMk id="4" creationId="{661B3735-9864-C776-8BF6-580D868CF8DF}"/>
          </ac:picMkLst>
        </pc:picChg>
      </pc:sldChg>
      <pc:sldChg chg="addSp delSp modSp modNotes">
        <pc:chgData name="Paula Roa Rosales" userId="S::paula.roa@campusdual.com::73acea25-5d4a-4ff9-945f-f249ccd2dc04" providerId="AD" clId="Web-{1A798410-CFFA-D5AF-29FA-63AE05FA11A2}" dt="2023-11-23T17:37:19.179" v="1127"/>
        <pc:sldMkLst>
          <pc:docMk/>
          <pc:sldMk cId="3962411526" sldId="286"/>
        </pc:sldMkLst>
        <pc:spChg chg="add del">
          <ac:chgData name="Paula Roa Rosales" userId="S::paula.roa@campusdual.com::73acea25-5d4a-4ff9-945f-f249ccd2dc04" providerId="AD" clId="Web-{1A798410-CFFA-D5AF-29FA-63AE05FA11A2}" dt="2023-11-23T17:00:21.962" v="1086"/>
          <ac:spMkLst>
            <pc:docMk/>
            <pc:sldMk cId="3962411526" sldId="286"/>
            <ac:spMk id="6" creationId="{D29A2F32-D9B8-03F8-9801-B038157F670B}"/>
          </ac:spMkLst>
        </pc:spChg>
        <pc:spChg chg="add del mod">
          <ac:chgData name="Paula Roa Rosales" userId="S::paula.roa@campusdual.com::73acea25-5d4a-4ff9-945f-f249ccd2dc04" providerId="AD" clId="Web-{1A798410-CFFA-D5AF-29FA-63AE05FA11A2}" dt="2023-11-23T17:00:14.336" v="1083"/>
          <ac:spMkLst>
            <pc:docMk/>
            <pc:sldMk cId="3962411526" sldId="286"/>
            <ac:spMk id="8" creationId="{BBE20847-B328-4544-3E2E-DBD126F24917}"/>
          </ac:spMkLst>
        </pc:spChg>
        <pc:spChg chg="add mod">
          <ac:chgData name="Paula Roa Rosales" userId="S::paula.roa@campusdual.com::73acea25-5d4a-4ff9-945f-f249ccd2dc04" providerId="AD" clId="Web-{1A798410-CFFA-D5AF-29FA-63AE05FA11A2}" dt="2023-11-23T17:07:33.017" v="1095" actId="14100"/>
          <ac:spMkLst>
            <pc:docMk/>
            <pc:sldMk cId="3962411526" sldId="286"/>
            <ac:spMk id="23" creationId="{455AFC60-D49E-B48A-D6BF-78760AE41C49}"/>
          </ac:spMkLst>
        </pc:spChg>
        <pc:grpChg chg="add mod">
          <ac:chgData name="Paula Roa Rosales" userId="S::paula.roa@campusdual.com::73acea25-5d4a-4ff9-945f-f249ccd2dc04" providerId="AD" clId="Web-{1A798410-CFFA-D5AF-29FA-63AE05FA11A2}" dt="2023-11-23T17:36:47.818" v="1122" actId="14100"/>
          <ac:grpSpMkLst>
            <pc:docMk/>
            <pc:sldMk cId="3962411526" sldId="286"/>
            <ac:grpSpMk id="22" creationId="{ADA9A6D6-30DB-95E1-A925-5272D55611CE}"/>
          </ac:grpSpMkLst>
        </pc:grpChg>
        <pc:picChg chg="mod ord modCrop">
          <ac:chgData name="Paula Roa Rosales" userId="S::paula.roa@campusdual.com::73acea25-5d4a-4ff9-945f-f249ccd2dc04" providerId="AD" clId="Web-{1A798410-CFFA-D5AF-29FA-63AE05FA11A2}" dt="2023-11-23T17:01:29.356" v="1091" actId="1076"/>
          <ac:picMkLst>
            <pc:docMk/>
            <pc:sldMk cId="3962411526" sldId="286"/>
            <ac:picMk id="2" creationId="{5B9CD9F3-B608-2F65-651B-4C7B267F1530}"/>
          </ac:picMkLst>
        </pc:picChg>
        <pc:picChg chg="mod">
          <ac:chgData name="Paula Roa Rosales" userId="S::paula.roa@campusdual.com::73acea25-5d4a-4ff9-945f-f249ccd2dc04" providerId="AD" clId="Web-{1A798410-CFFA-D5AF-29FA-63AE05FA11A2}" dt="2023-11-23T15:30:03.987" v="532" actId="14100"/>
          <ac:picMkLst>
            <pc:docMk/>
            <pc:sldMk cId="3962411526" sldId="286"/>
            <ac:picMk id="3" creationId="{2B1328B8-7F6E-C05E-107B-25CE9FA72790}"/>
          </ac:picMkLst>
        </pc:picChg>
        <pc:picChg chg="mod">
          <ac:chgData name="Paula Roa Rosales" userId="S::paula.roa@campusdual.com::73acea25-5d4a-4ff9-945f-f249ccd2dc04" providerId="AD" clId="Web-{1A798410-CFFA-D5AF-29FA-63AE05FA11A2}" dt="2023-11-23T16:31:02.848" v="857" actId="1076"/>
          <ac:picMkLst>
            <pc:docMk/>
            <pc:sldMk cId="3962411526" sldId="286"/>
            <ac:picMk id="4" creationId="{ED5B64C8-56E5-D0C1-8403-53DD1140368A}"/>
          </ac:picMkLst>
        </pc:picChg>
        <pc:picChg chg="add mod modCrop">
          <ac:chgData name="Paula Roa Rosales" userId="S::paula.roa@campusdual.com::73acea25-5d4a-4ff9-945f-f249ccd2dc04" providerId="AD" clId="Web-{1A798410-CFFA-D5AF-29FA-63AE05FA11A2}" dt="2023-11-23T17:01:23.090" v="1090" actId="1076"/>
          <ac:picMkLst>
            <pc:docMk/>
            <pc:sldMk cId="3962411526" sldId="286"/>
            <ac:picMk id="5" creationId="{8FB33CC0-BE02-A1DE-C2FF-9843284A947D}"/>
          </ac:picMkLst>
        </pc:picChg>
      </pc:sldChg>
      <pc:sldChg chg="addSp delSp modSp new mod setBg modNotes">
        <pc:chgData name="Paula Roa Rosales" userId="S::paula.roa@campusdual.com::73acea25-5d4a-4ff9-945f-f249ccd2dc04" providerId="AD" clId="Web-{1A798410-CFFA-D5AF-29FA-63AE05FA11A2}" dt="2023-11-23T16:12:30.536" v="795"/>
        <pc:sldMkLst>
          <pc:docMk/>
          <pc:sldMk cId="2638824442" sldId="287"/>
        </pc:sldMkLst>
        <pc:spChg chg="del">
          <ac:chgData name="Paula Roa Rosales" userId="S::paula.roa@campusdual.com::73acea25-5d4a-4ff9-945f-f249ccd2dc04" providerId="AD" clId="Web-{1A798410-CFFA-D5AF-29FA-63AE05FA11A2}" dt="2023-11-23T11:05:24.715" v="289"/>
          <ac:spMkLst>
            <pc:docMk/>
            <pc:sldMk cId="2638824442" sldId="287"/>
            <ac:spMk id="2" creationId="{F8693853-3402-B627-6CE7-ACF2021FFEDA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1:00:30.431" v="267"/>
          <ac:spMkLst>
            <pc:docMk/>
            <pc:sldMk cId="2638824442" sldId="287"/>
            <ac:spMk id="3" creationId="{EAA5EE4F-0CCB-ED3F-5DDE-DDF6CF23453A}"/>
          </ac:spMkLst>
        </pc:spChg>
        <pc:spChg chg="add">
          <ac:chgData name="Paula Roa Rosales" userId="S::paula.roa@campusdual.com::73acea25-5d4a-4ff9-945f-f249ccd2dc04" providerId="AD" clId="Web-{1A798410-CFFA-D5AF-29FA-63AE05FA11A2}" dt="2023-11-23T11:05:24.715" v="289"/>
          <ac:spMkLst>
            <pc:docMk/>
            <pc:sldMk cId="2638824442" sldId="287"/>
            <ac:spMk id="13" creationId="{2ABBB681-F4D2-40F2-ACC3-DE0B4B4880EF}"/>
          </ac:spMkLst>
        </pc:spChg>
        <pc:spChg chg="add">
          <ac:chgData name="Paula Roa Rosales" userId="S::paula.roa@campusdual.com::73acea25-5d4a-4ff9-945f-f249ccd2dc04" providerId="AD" clId="Web-{1A798410-CFFA-D5AF-29FA-63AE05FA11A2}" dt="2023-11-23T11:05:24.715" v="289"/>
          <ac:spMkLst>
            <pc:docMk/>
            <pc:sldMk cId="2638824442" sldId="287"/>
            <ac:spMk id="15" creationId="{09388ED0-1FEF-4E11-B488-BD661D1AC1A6}"/>
          </ac:spMkLst>
        </pc:spChg>
        <pc:picChg chg="add mod">
          <ac:chgData name="Paula Roa Rosales" userId="S::paula.roa@campusdual.com::73acea25-5d4a-4ff9-945f-f249ccd2dc04" providerId="AD" clId="Web-{1A798410-CFFA-D5AF-29FA-63AE05FA11A2}" dt="2023-11-23T14:34:18.253" v="366" actId="1076"/>
          <ac:picMkLst>
            <pc:docMk/>
            <pc:sldMk cId="2638824442" sldId="287"/>
            <ac:picMk id="2" creationId="{92F30B85-2B22-C341-4056-DF051BE9EFC3}"/>
          </ac:picMkLst>
        </pc:picChg>
        <pc:picChg chg="add del mod ord">
          <ac:chgData name="Paula Roa Rosales" userId="S::paula.roa@campusdual.com::73acea25-5d4a-4ff9-945f-f249ccd2dc04" providerId="AD" clId="Web-{1A798410-CFFA-D5AF-29FA-63AE05FA11A2}" dt="2023-11-23T14:33:52.236" v="359"/>
          <ac:picMkLst>
            <pc:docMk/>
            <pc:sldMk cId="2638824442" sldId="287"/>
            <ac:picMk id="4" creationId="{AD655461-3DE0-76F2-001D-E6781ADEE522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4:34:26.097" v="367" actId="1076"/>
          <ac:picMkLst>
            <pc:docMk/>
            <pc:sldMk cId="2638824442" sldId="287"/>
            <ac:picMk id="5" creationId="{507BCEE9-A6D6-B392-4524-0CB3B835568F}"/>
          </ac:picMkLst>
        </pc:picChg>
        <pc:picChg chg="add del mod ord">
          <ac:chgData name="Paula Roa Rosales" userId="S::paula.roa@campusdual.com::73acea25-5d4a-4ff9-945f-f249ccd2dc04" providerId="AD" clId="Web-{1A798410-CFFA-D5AF-29FA-63AE05FA11A2}" dt="2023-11-23T14:33:57.939" v="361"/>
          <ac:picMkLst>
            <pc:docMk/>
            <pc:sldMk cId="2638824442" sldId="287"/>
            <ac:picMk id="6" creationId="{1FEF2885-D618-6815-4AFF-FFB1881D9F78}"/>
          </ac:picMkLst>
        </pc:picChg>
        <pc:picChg chg="add del mod">
          <ac:chgData name="Paula Roa Rosales" userId="S::paula.roa@campusdual.com::73acea25-5d4a-4ff9-945f-f249ccd2dc04" providerId="AD" clId="Web-{1A798410-CFFA-D5AF-29FA-63AE05FA11A2}" dt="2023-11-23T11:05:09.464" v="285"/>
          <ac:picMkLst>
            <pc:docMk/>
            <pc:sldMk cId="2638824442" sldId="287"/>
            <ac:picMk id="7" creationId="{281C2E52-D8DA-8404-E3CC-C52647941700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1:06:04.515" v="293" actId="14100"/>
          <ac:picMkLst>
            <pc:docMk/>
            <pc:sldMk cId="2638824442" sldId="287"/>
            <ac:picMk id="8" creationId="{2572388D-6123-2440-C9F5-69ECC9CB7072}"/>
          </ac:picMkLst>
        </pc:picChg>
      </pc:sldChg>
      <pc:sldChg chg="addSp delSp modSp new del mod setBg">
        <pc:chgData name="Paula Roa Rosales" userId="S::paula.roa@campusdual.com::73acea25-5d4a-4ff9-945f-f249ccd2dc04" providerId="AD" clId="Web-{1A798410-CFFA-D5AF-29FA-63AE05FA11A2}" dt="2023-11-23T14:15:18.455" v="335"/>
        <pc:sldMkLst>
          <pc:docMk/>
          <pc:sldMk cId="3104726356" sldId="288"/>
        </pc:sldMkLst>
        <pc:spChg chg="add del">
          <ac:chgData name="Paula Roa Rosales" userId="S::paula.roa@campusdual.com::73acea25-5d4a-4ff9-945f-f249ccd2dc04" providerId="AD" clId="Web-{1A798410-CFFA-D5AF-29FA-63AE05FA11A2}" dt="2023-11-23T11:18:33.795" v="322"/>
          <ac:spMkLst>
            <pc:docMk/>
            <pc:sldMk cId="3104726356" sldId="288"/>
            <ac:spMk id="2" creationId="{8A2B9B62-6805-75F5-E3AC-547FCD44E28A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4:13:57.435" v="327"/>
          <ac:spMkLst>
            <pc:docMk/>
            <pc:sldMk cId="3104726356" sldId="288"/>
            <ac:spMk id="3" creationId="{D79723CF-D6E2-B690-3F93-7568A9E93ED4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23.999" v="304"/>
          <ac:spMkLst>
            <pc:docMk/>
            <pc:sldMk cId="3104726356" sldId="288"/>
            <ac:spMk id="9" creationId="{57DC8A3F-20DF-B10B-1B5E-A6798DD551A4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05.966" v="300"/>
          <ac:spMkLst>
            <pc:docMk/>
            <pc:sldMk cId="3104726356" sldId="288"/>
            <ac:spMk id="10" creationId="{21EF52E4-EF5D-433B-909A-76D4D87B286F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05.966" v="300"/>
          <ac:spMkLst>
            <pc:docMk/>
            <pc:sldMk cId="3104726356" sldId="288"/>
            <ac:spMk id="12" creationId="{C26DC629-CCE0-4055-A701-869C1250F0D6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16.139" v="302"/>
          <ac:spMkLst>
            <pc:docMk/>
            <pc:sldMk cId="3104726356" sldId="288"/>
            <ac:spMk id="14" creationId="{2ABBB681-F4D2-40F2-ACC3-DE0B4B4880EF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16.139" v="302"/>
          <ac:spMkLst>
            <pc:docMk/>
            <pc:sldMk cId="3104726356" sldId="288"/>
            <ac:spMk id="15" creationId="{09388ED0-1FEF-4E11-B488-BD661D1AC1A6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4:23.999" v="304"/>
          <ac:spMkLst>
            <pc:docMk/>
            <pc:sldMk cId="3104726356" sldId="288"/>
            <ac:spMk id="17" creationId="{8A2B9B62-6805-75F5-E3AC-547FCD44E28A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8:33.795" v="322"/>
          <ac:spMkLst>
            <pc:docMk/>
            <pc:sldMk cId="3104726356" sldId="288"/>
            <ac:spMk id="19" creationId="{21EF52E4-EF5D-433B-909A-76D4D87B286F}"/>
          </ac:spMkLst>
        </pc:spChg>
        <pc:spChg chg="add del">
          <ac:chgData name="Paula Roa Rosales" userId="S::paula.roa@campusdual.com::73acea25-5d4a-4ff9-945f-f249ccd2dc04" providerId="AD" clId="Web-{1A798410-CFFA-D5AF-29FA-63AE05FA11A2}" dt="2023-11-23T11:18:33.795" v="322"/>
          <ac:spMkLst>
            <pc:docMk/>
            <pc:sldMk cId="3104726356" sldId="288"/>
            <ac:spMk id="20" creationId="{C26DC629-CCE0-4055-A701-869C1250F0D6}"/>
          </ac:spMkLst>
        </pc:spChg>
        <pc:picChg chg="add del mod ord">
          <ac:chgData name="Paula Roa Rosales" userId="S::paula.roa@campusdual.com::73acea25-5d4a-4ff9-945f-f249ccd2dc04" providerId="AD" clId="Web-{1A798410-CFFA-D5AF-29FA-63AE05FA11A2}" dt="2023-11-23T11:12:48.008" v="297"/>
          <ac:picMkLst>
            <pc:docMk/>
            <pc:sldMk cId="3104726356" sldId="288"/>
            <ac:picMk id="4" creationId="{53F4B85F-B2B4-4D76-69E6-A7BD84686543}"/>
          </ac:picMkLst>
        </pc:picChg>
        <pc:picChg chg="add mod ord">
          <ac:chgData name="Paula Roa Rosales" userId="S::paula.roa@campusdual.com::73acea25-5d4a-4ff9-945f-f249ccd2dc04" providerId="AD" clId="Web-{1A798410-CFFA-D5AF-29FA-63AE05FA11A2}" dt="2023-11-23T14:13:57.435" v="327"/>
          <ac:picMkLst>
            <pc:docMk/>
            <pc:sldMk cId="3104726356" sldId="288"/>
            <ac:picMk id="4" creationId="{833624B2-CD0D-1E4F-BDB5-3A155CBF3EFD}"/>
          </ac:picMkLst>
        </pc:picChg>
        <pc:picChg chg="add del mod ord modCrop">
          <ac:chgData name="Paula Roa Rosales" userId="S::paula.roa@campusdual.com::73acea25-5d4a-4ff9-945f-f249ccd2dc04" providerId="AD" clId="Web-{1A798410-CFFA-D5AF-29FA-63AE05FA11A2}" dt="2023-11-23T11:18:41.968" v="323"/>
          <ac:picMkLst>
            <pc:docMk/>
            <pc:sldMk cId="3104726356" sldId="288"/>
            <ac:picMk id="5" creationId="{447AA88B-36C9-0F08-F557-3EA74FEC1E87}"/>
          </ac:picMkLst>
        </pc:picChg>
      </pc:sldChg>
      <pc:sldChg chg="addSp delSp modSp add del ord replId">
        <pc:chgData name="Paula Roa Rosales" userId="S::paula.roa@campusdual.com::73acea25-5d4a-4ff9-945f-f249ccd2dc04" providerId="AD" clId="Web-{1A798410-CFFA-D5AF-29FA-63AE05FA11A2}" dt="2023-11-23T14:17:47.494" v="349"/>
        <pc:sldMkLst>
          <pc:docMk/>
          <pc:sldMk cId="3059837686" sldId="289"/>
        </pc:sldMkLst>
        <pc:spChg chg="del">
          <ac:chgData name="Paula Roa Rosales" userId="S::paula.roa@campusdual.com::73acea25-5d4a-4ff9-945f-f249ccd2dc04" providerId="AD" clId="Web-{1A798410-CFFA-D5AF-29FA-63AE05FA11A2}" dt="2023-11-23T14:16:36.084" v="338"/>
          <ac:spMkLst>
            <pc:docMk/>
            <pc:sldMk cId="3059837686" sldId="289"/>
            <ac:spMk id="13" creationId="{2ABBB681-F4D2-40F2-ACC3-DE0B4B4880EF}"/>
          </ac:spMkLst>
        </pc:spChg>
        <pc:spChg chg="del">
          <ac:chgData name="Paula Roa Rosales" userId="S::paula.roa@campusdual.com::73acea25-5d4a-4ff9-945f-f249ccd2dc04" providerId="AD" clId="Web-{1A798410-CFFA-D5AF-29FA-63AE05FA11A2}" dt="2023-11-23T14:16:36.084" v="338"/>
          <ac:spMkLst>
            <pc:docMk/>
            <pc:sldMk cId="3059837686" sldId="289"/>
            <ac:spMk id="15" creationId="{09388ED0-1FEF-4E11-B488-BD661D1AC1A6}"/>
          </ac:spMkLst>
        </pc:spChg>
        <pc:picChg chg="add mod">
          <ac:chgData name="Paula Roa Rosales" userId="S::paula.roa@campusdual.com::73acea25-5d4a-4ff9-945f-f249ccd2dc04" providerId="AD" clId="Web-{1A798410-CFFA-D5AF-29FA-63AE05FA11A2}" dt="2023-11-23T14:17:41.447" v="348" actId="1076"/>
          <ac:picMkLst>
            <pc:docMk/>
            <pc:sldMk cId="3059837686" sldId="289"/>
            <ac:picMk id="3" creationId="{E1AD3654-0FEE-1396-A39A-AAC6E6F84821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4:40.734" v="329"/>
          <ac:picMkLst>
            <pc:docMk/>
            <pc:sldMk cId="3059837686" sldId="289"/>
            <ac:picMk id="4" creationId="{AD655461-3DE0-76F2-001D-E6781ADEE522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4:44.687" v="331"/>
          <ac:picMkLst>
            <pc:docMk/>
            <pc:sldMk cId="3059837686" sldId="289"/>
            <ac:picMk id="5" creationId="{507BCEE9-A6D6-B392-4524-0CB3B835568F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4:42.765" v="330"/>
          <ac:picMkLst>
            <pc:docMk/>
            <pc:sldMk cId="3059837686" sldId="289"/>
            <ac:picMk id="6" creationId="{1FEF2885-D618-6815-4AFF-FFB1881D9F78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4:47.172" v="332"/>
          <ac:picMkLst>
            <pc:docMk/>
            <pc:sldMk cId="3059837686" sldId="289"/>
            <ac:picMk id="8" creationId="{2572388D-6123-2440-C9F5-69ECC9CB7072}"/>
          </ac:picMkLst>
        </pc:picChg>
      </pc:sldChg>
      <pc:sldChg chg="addSp delSp modSp add ord replId">
        <pc:chgData name="Paula Roa Rosales" userId="S::paula.roa@campusdual.com::73acea25-5d4a-4ff9-945f-f249ccd2dc04" providerId="AD" clId="Web-{1A798410-CFFA-D5AF-29FA-63AE05FA11A2}" dt="2023-11-23T14:29:51.160" v="358"/>
        <pc:sldMkLst>
          <pc:docMk/>
          <pc:sldMk cId="3621633564" sldId="290"/>
        </pc:sldMkLst>
        <pc:spChg chg="add mod">
          <ac:chgData name="Paula Roa Rosales" userId="S::paula.roa@campusdual.com::73acea25-5d4a-4ff9-945f-f249ccd2dc04" providerId="AD" clId="Web-{1A798410-CFFA-D5AF-29FA-63AE05FA11A2}" dt="2023-11-23T14:29:51.160" v="358"/>
          <ac:spMkLst>
            <pc:docMk/>
            <pc:sldMk cId="3621633564" sldId="290"/>
            <ac:spMk id="9" creationId="{6851AF37-6615-4F21-AEE9-F936F33E009E}"/>
          </ac:spMkLst>
        </pc:spChg>
        <pc:picChg chg="add del mod">
          <ac:chgData name="Paula Roa Rosales" userId="S::paula.roa@campusdual.com::73acea25-5d4a-4ff9-945f-f249ccd2dc04" providerId="AD" clId="Web-{1A798410-CFFA-D5AF-29FA-63AE05FA11A2}" dt="2023-11-23T14:17:29.087" v="346"/>
          <ac:picMkLst>
            <pc:docMk/>
            <pc:sldMk cId="3621633564" sldId="290"/>
            <ac:picMk id="3" creationId="{4D543C32-A4C5-8F0D-4747-69F3F240890A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7:02.226" v="340"/>
          <ac:picMkLst>
            <pc:docMk/>
            <pc:sldMk cId="3621633564" sldId="290"/>
            <ac:picMk id="4" creationId="{AD655461-3DE0-76F2-001D-E6781ADEE522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7:05.211" v="342"/>
          <ac:picMkLst>
            <pc:docMk/>
            <pc:sldMk cId="3621633564" sldId="290"/>
            <ac:picMk id="5" creationId="{507BCEE9-A6D6-B392-4524-0CB3B835568F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7:03.617" v="341"/>
          <ac:picMkLst>
            <pc:docMk/>
            <pc:sldMk cId="3621633564" sldId="290"/>
            <ac:picMk id="6" creationId="{1FEF2885-D618-6815-4AFF-FFB1881D9F78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4:28:31.890" v="355" actId="14100"/>
          <ac:picMkLst>
            <pc:docMk/>
            <pc:sldMk cId="3621633564" sldId="290"/>
            <ac:picMk id="7" creationId="{CCEBB8C2-642B-803B-23C9-A29125194727}"/>
          </ac:picMkLst>
        </pc:picChg>
        <pc:picChg chg="del">
          <ac:chgData name="Paula Roa Rosales" userId="S::paula.roa@campusdual.com::73acea25-5d4a-4ff9-945f-f249ccd2dc04" providerId="AD" clId="Web-{1A798410-CFFA-D5AF-29FA-63AE05FA11A2}" dt="2023-11-23T14:17:06.539" v="343"/>
          <ac:picMkLst>
            <pc:docMk/>
            <pc:sldMk cId="3621633564" sldId="290"/>
            <ac:picMk id="8" creationId="{2572388D-6123-2440-C9F5-69ECC9CB7072}"/>
          </ac:picMkLst>
        </pc:picChg>
      </pc:sldChg>
      <pc:sldChg chg="addSp delSp modSp new modNotes">
        <pc:chgData name="Paula Roa Rosales" userId="S::paula.roa@campusdual.com::73acea25-5d4a-4ff9-945f-f249ccd2dc04" providerId="AD" clId="Web-{1A798410-CFFA-D5AF-29FA-63AE05FA11A2}" dt="2023-11-23T15:26:00.505" v="517"/>
        <pc:sldMkLst>
          <pc:docMk/>
          <pc:sldMk cId="1314854291" sldId="291"/>
        </pc:sldMkLst>
        <pc:spChg chg="mod">
          <ac:chgData name="Paula Roa Rosales" userId="S::paula.roa@campusdual.com::73acea25-5d4a-4ff9-945f-f249ccd2dc04" providerId="AD" clId="Web-{1A798410-CFFA-D5AF-29FA-63AE05FA11A2}" dt="2023-11-23T15:21:52.210" v="489" actId="20577"/>
          <ac:spMkLst>
            <pc:docMk/>
            <pc:sldMk cId="1314854291" sldId="291"/>
            <ac:spMk id="2" creationId="{0673D6F4-0D6E-909F-5F0B-3A6D33EFA84C}"/>
          </ac:spMkLst>
        </pc:spChg>
        <pc:picChg chg="add del mod">
          <ac:chgData name="Paula Roa Rosales" userId="S::paula.roa@campusdual.com::73acea25-5d4a-4ff9-945f-f249ccd2dc04" providerId="AD" clId="Web-{1A798410-CFFA-D5AF-29FA-63AE05FA11A2}" dt="2023-11-23T15:23:01.870" v="490"/>
          <ac:picMkLst>
            <pc:docMk/>
            <pc:sldMk cId="1314854291" sldId="291"/>
            <ac:picMk id="3" creationId="{0F8409B8-54A4-C236-2A3B-99BC4E89B414}"/>
          </ac:picMkLst>
        </pc:picChg>
        <pc:picChg chg="add mod">
          <ac:chgData name="Paula Roa Rosales" userId="S::paula.roa@campusdual.com::73acea25-5d4a-4ff9-945f-f249ccd2dc04" providerId="AD" clId="Web-{1A798410-CFFA-D5AF-29FA-63AE05FA11A2}" dt="2023-11-23T15:23:24.746" v="497"/>
          <ac:picMkLst>
            <pc:docMk/>
            <pc:sldMk cId="1314854291" sldId="291"/>
            <ac:picMk id="4" creationId="{6C6178E8-2C17-EC18-A11F-E9F80D7A9134}"/>
          </ac:picMkLst>
        </pc:picChg>
      </pc:sldChg>
      <pc:sldChg chg="addSp delSp modSp new del">
        <pc:chgData name="Paula Roa Rosales" userId="S::paula.roa@campusdual.com::73acea25-5d4a-4ff9-945f-f249ccd2dc04" providerId="AD" clId="Web-{1A798410-CFFA-D5AF-29FA-63AE05FA11A2}" dt="2023-11-23T15:03:18.163" v="419"/>
        <pc:sldMkLst>
          <pc:docMk/>
          <pc:sldMk cId="3797853697" sldId="291"/>
        </pc:sldMkLst>
        <pc:grpChg chg="add del">
          <ac:chgData name="Paula Roa Rosales" userId="S::paula.roa@campusdual.com::73acea25-5d4a-4ff9-945f-f249ccd2dc04" providerId="AD" clId="Web-{1A798410-CFFA-D5AF-29FA-63AE05FA11A2}" dt="2023-11-23T15:02:16.160" v="414"/>
          <ac:grpSpMkLst>
            <pc:docMk/>
            <pc:sldMk cId="3797853697" sldId="291"/>
            <ac:grpSpMk id="12" creationId="{95FDFE79-D5B0-4DFC-4CB3-4F47811B7EEF}"/>
          </ac:grpSpMkLst>
        </pc:grpChg>
        <pc:picChg chg="add mod">
          <ac:chgData name="Paula Roa Rosales" userId="S::paula.roa@campusdual.com::73acea25-5d4a-4ff9-945f-f249ccd2dc04" providerId="AD" clId="Web-{1A798410-CFFA-D5AF-29FA-63AE05FA11A2}" dt="2023-11-23T15:03:00.068" v="418" actId="14100"/>
          <ac:picMkLst>
            <pc:docMk/>
            <pc:sldMk cId="3797853697" sldId="291"/>
            <ac:picMk id="13" creationId="{072A93D7-6784-C921-9196-73FF571F4E9A}"/>
          </ac:picMkLst>
        </pc:picChg>
      </pc:sldChg>
      <pc:sldChg chg="modSp add replId modNotes">
        <pc:chgData name="Paula Roa Rosales" userId="S::paula.roa@campusdual.com::73acea25-5d4a-4ff9-945f-f249ccd2dc04" providerId="AD" clId="Web-{1A798410-CFFA-D5AF-29FA-63AE05FA11A2}" dt="2023-11-23T17:33:19.415" v="1121" actId="20577"/>
        <pc:sldMkLst>
          <pc:docMk/>
          <pc:sldMk cId="2585992691" sldId="292"/>
        </pc:sldMkLst>
        <pc:spChg chg="mod">
          <ac:chgData name="Paula Roa Rosales" userId="S::paula.roa@campusdual.com::73acea25-5d4a-4ff9-945f-f249ccd2dc04" providerId="AD" clId="Web-{1A798410-CFFA-D5AF-29FA-63AE05FA11A2}" dt="2023-11-23T17:33:19.415" v="1121" actId="20577"/>
          <ac:spMkLst>
            <pc:docMk/>
            <pc:sldMk cId="2585992691" sldId="292"/>
            <ac:spMk id="2" creationId="{38BC4A0A-C32D-6DF6-6222-E921251D86A6}"/>
          </ac:spMkLst>
        </pc:spChg>
      </pc:sldChg>
    </pc:docChg>
  </pc:docChgLst>
  <pc:docChgLst>
    <pc:chgData name="Paula Roa Rosales" userId="S::paula.roa@campusdual.com::73acea25-5d4a-4ff9-945f-f249ccd2dc04" providerId="AD" clId="Web-{C13722C4-4DE0-43EC-A3AA-FF7E5148E471}"/>
    <pc:docChg chg="modSld">
      <pc:chgData name="Paula Roa Rosales" userId="S::paula.roa@campusdual.com::73acea25-5d4a-4ff9-945f-f249ccd2dc04" providerId="AD" clId="Web-{C13722C4-4DE0-43EC-A3AA-FF7E5148E471}" dt="2023-11-21T15:03:22.756" v="162" actId="20577"/>
      <pc:docMkLst>
        <pc:docMk/>
      </pc:docMkLst>
      <pc:sldChg chg="addSp delSp">
        <pc:chgData name="Paula Roa Rosales" userId="S::paula.roa@campusdual.com::73acea25-5d4a-4ff9-945f-f249ccd2dc04" providerId="AD" clId="Web-{C13722C4-4DE0-43EC-A3AA-FF7E5148E471}" dt="2023-11-21T14:18:58.141" v="1"/>
        <pc:sldMkLst>
          <pc:docMk/>
          <pc:sldMk cId="978803424" sldId="275"/>
        </pc:sldMkLst>
        <pc:inkChg chg="add del">
          <ac:chgData name="Paula Roa Rosales" userId="S::paula.roa@campusdual.com::73acea25-5d4a-4ff9-945f-f249ccd2dc04" providerId="AD" clId="Web-{C13722C4-4DE0-43EC-A3AA-FF7E5148E471}" dt="2023-11-21T14:18:58.141" v="1"/>
          <ac:inkMkLst>
            <pc:docMk/>
            <pc:sldMk cId="978803424" sldId="275"/>
            <ac:inkMk id="3" creationId="{F9C74610-A0F5-E9E0-894D-4DDC72A05E9C}"/>
          </ac:inkMkLst>
        </pc:inkChg>
      </pc:sldChg>
      <pc:sldChg chg="addSp delSp modSp">
        <pc:chgData name="Paula Roa Rosales" userId="S::paula.roa@campusdual.com::73acea25-5d4a-4ff9-945f-f249ccd2dc04" providerId="AD" clId="Web-{C13722C4-4DE0-43EC-A3AA-FF7E5148E471}" dt="2023-11-21T15:03:22.756" v="162" actId="20577"/>
        <pc:sldMkLst>
          <pc:docMk/>
          <pc:sldMk cId="3708885417" sldId="278"/>
        </pc:sldMkLst>
        <pc:spChg chg="mod">
          <ac:chgData name="Paula Roa Rosales" userId="S::paula.roa@campusdual.com::73acea25-5d4a-4ff9-945f-f249ccd2dc04" providerId="AD" clId="Web-{C13722C4-4DE0-43EC-A3AA-FF7E5148E471}" dt="2023-11-21T15:03:22.756" v="162" actId="20577"/>
          <ac:spMkLst>
            <pc:docMk/>
            <pc:sldMk cId="3708885417" sldId="278"/>
            <ac:spMk id="3" creationId="{AA0A4F22-79AE-C6B3-5ECE-6D2B7657EFE7}"/>
          </ac:spMkLst>
        </pc:spChg>
        <pc:inkChg chg="add">
          <ac:chgData name="Paula Roa Rosales" userId="S::paula.roa@campusdual.com::73acea25-5d4a-4ff9-945f-f249ccd2dc04" providerId="AD" clId="Web-{C13722C4-4DE0-43EC-A3AA-FF7E5148E471}" dt="2023-11-21T14:57:12.008" v="2"/>
          <ac:inkMkLst>
            <pc:docMk/>
            <pc:sldMk cId="3708885417" sldId="278"/>
            <ac:inkMk id="4" creationId="{0F27F8A2-D349-2A5E-44F8-C0884E90CC0F}"/>
          </ac:inkMkLst>
        </pc:inkChg>
        <pc:inkChg chg="add del">
          <ac:chgData name="Paula Roa Rosales" userId="S::paula.roa@campusdual.com::73acea25-5d4a-4ff9-945f-f249ccd2dc04" providerId="AD" clId="Web-{C13722C4-4DE0-43EC-A3AA-FF7E5148E471}" dt="2023-11-21T14:58:52.590" v="6"/>
          <ac:inkMkLst>
            <pc:docMk/>
            <pc:sldMk cId="3708885417" sldId="278"/>
            <ac:inkMk id="5" creationId="{31C29948-FAF2-91D4-131F-0C3E4531F8C1}"/>
          </ac:inkMkLst>
        </pc:inkChg>
        <pc:inkChg chg="add del">
          <ac:chgData name="Paula Roa Rosales" userId="S::paula.roa@campusdual.com::73acea25-5d4a-4ff9-945f-f249ccd2dc04" providerId="AD" clId="Web-{C13722C4-4DE0-43EC-A3AA-FF7E5148E471}" dt="2023-11-21T14:58:51.653" v="5"/>
          <ac:inkMkLst>
            <pc:docMk/>
            <pc:sldMk cId="3708885417" sldId="278"/>
            <ac:inkMk id="6" creationId="{F9B9E2FA-95C3-2A65-8629-EF7720DA9B9B}"/>
          </ac:inkMkLst>
        </pc:inkChg>
        <pc:inkChg chg="add del">
          <ac:chgData name="Paula Roa Rosales" userId="S::paula.roa@campusdual.com::73acea25-5d4a-4ff9-945f-f249ccd2dc04" providerId="AD" clId="Web-{C13722C4-4DE0-43EC-A3AA-FF7E5148E471}" dt="2023-11-21T14:59:07.778" v="8"/>
          <ac:inkMkLst>
            <pc:docMk/>
            <pc:sldMk cId="3708885417" sldId="278"/>
            <ac:inkMk id="7" creationId="{27A77D9A-34C0-2A2A-C7F7-6A3C4A83F038}"/>
          </ac:inkMkLst>
        </pc:inkChg>
      </pc:sldChg>
    </pc:docChg>
  </pc:docChgLst>
  <pc:docChgLst>
    <pc:chgData name="Paula Roa Rosales" userId="S::paula.roa@campusdual.com::73acea25-5d4a-4ff9-945f-f249ccd2dc04" providerId="AD" clId="Web-{70483EE4-FC2C-AD73-5B7B-30950FBF2CF5}"/>
    <pc:docChg chg="addSld delSld modSld sldOrd">
      <pc:chgData name="Paula Roa Rosales" userId="S::paula.roa@campusdual.com::73acea25-5d4a-4ff9-945f-f249ccd2dc04" providerId="AD" clId="Web-{70483EE4-FC2C-AD73-5B7B-30950FBF2CF5}" dt="2023-11-21T20:38:49.088" v="113" actId="20577"/>
      <pc:docMkLst>
        <pc:docMk/>
      </pc:docMkLst>
      <pc:sldChg chg="modSp">
        <pc:chgData name="Paula Roa Rosales" userId="S::paula.roa@campusdual.com::73acea25-5d4a-4ff9-945f-f249ccd2dc04" providerId="AD" clId="Web-{70483EE4-FC2C-AD73-5B7B-30950FBF2CF5}" dt="2023-11-21T20:38:49.088" v="113" actId="20577"/>
        <pc:sldMkLst>
          <pc:docMk/>
          <pc:sldMk cId="2012231577" sldId="267"/>
        </pc:sldMkLst>
        <pc:graphicFrameChg chg="modGraphic">
          <ac:chgData name="Paula Roa Rosales" userId="S::paula.roa@campusdual.com::73acea25-5d4a-4ff9-945f-f249ccd2dc04" providerId="AD" clId="Web-{70483EE4-FC2C-AD73-5B7B-30950FBF2CF5}" dt="2023-11-21T20:38:49.088" v="113" actId="20577"/>
          <ac:graphicFrameMkLst>
            <pc:docMk/>
            <pc:sldMk cId="2012231577" sldId="267"/>
            <ac:graphicFrameMk id="8" creationId="{92130538-805D-CC9E-E271-2BBAF0C92E56}"/>
          </ac:graphicFrameMkLst>
        </pc:graphicFrameChg>
      </pc:sldChg>
      <pc:sldChg chg="modSp">
        <pc:chgData name="Paula Roa Rosales" userId="S::paula.roa@campusdual.com::73acea25-5d4a-4ff9-945f-f249ccd2dc04" providerId="AD" clId="Web-{70483EE4-FC2C-AD73-5B7B-30950FBF2CF5}" dt="2023-11-21T20:20:32.237" v="48" actId="20577"/>
        <pc:sldMkLst>
          <pc:docMk/>
          <pc:sldMk cId="1792966805" sldId="268"/>
        </pc:sldMkLst>
        <pc:spChg chg="mod">
          <ac:chgData name="Paula Roa Rosales" userId="S::paula.roa@campusdual.com::73acea25-5d4a-4ff9-945f-f249ccd2dc04" providerId="AD" clId="Web-{70483EE4-FC2C-AD73-5B7B-30950FBF2CF5}" dt="2023-11-21T20:20:32.237" v="48" actId="20577"/>
          <ac:spMkLst>
            <pc:docMk/>
            <pc:sldMk cId="1792966805" sldId="268"/>
            <ac:spMk id="2" creationId="{272C1508-B7E5-4276-B080-244B4913D8F0}"/>
          </ac:spMkLst>
        </pc:spChg>
      </pc:sldChg>
      <pc:sldChg chg="modSp">
        <pc:chgData name="Paula Roa Rosales" userId="S::paula.roa@campusdual.com::73acea25-5d4a-4ff9-945f-f249ccd2dc04" providerId="AD" clId="Web-{70483EE4-FC2C-AD73-5B7B-30950FBF2CF5}" dt="2023-11-21T20:07:09.005" v="0" actId="1076"/>
        <pc:sldMkLst>
          <pc:docMk/>
          <pc:sldMk cId="1568848637" sldId="269"/>
        </pc:sldMkLst>
        <pc:graphicFrameChg chg="mod">
          <ac:chgData name="Paula Roa Rosales" userId="S::paula.roa@campusdual.com::73acea25-5d4a-4ff9-945f-f249ccd2dc04" providerId="AD" clId="Web-{70483EE4-FC2C-AD73-5B7B-30950FBF2CF5}" dt="2023-11-21T20:07:09.005" v="0" actId="1076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addSp modSp mod setBg">
        <pc:chgData name="Paula Roa Rosales" userId="S::paula.roa@campusdual.com::73acea25-5d4a-4ff9-945f-f249ccd2dc04" providerId="AD" clId="Web-{70483EE4-FC2C-AD73-5B7B-30950FBF2CF5}" dt="2023-11-21T20:09:06.728" v="1"/>
        <pc:sldMkLst>
          <pc:docMk/>
          <pc:sldMk cId="1493798089" sldId="274"/>
        </pc:sldMkLst>
        <pc:spChg chg="mod">
          <ac:chgData name="Paula Roa Rosales" userId="S::paula.roa@campusdual.com::73acea25-5d4a-4ff9-945f-f249ccd2dc04" providerId="AD" clId="Web-{70483EE4-FC2C-AD73-5B7B-30950FBF2CF5}" dt="2023-11-21T20:09:06.728" v="1"/>
          <ac:spMkLst>
            <pc:docMk/>
            <pc:sldMk cId="1493798089" sldId="274"/>
            <ac:spMk id="2" creationId="{409CF213-CB6A-1A4A-028E-97AD50811252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09:06.728" v="1"/>
          <ac:spMkLst>
            <pc:docMk/>
            <pc:sldMk cId="1493798089" sldId="274"/>
            <ac:spMk id="9" creationId="{A566E947-FB18-4E34-92A1-7AE6603498AE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09:06.728" v="1"/>
          <ac:spMkLst>
            <pc:docMk/>
            <pc:sldMk cId="1493798089" sldId="274"/>
            <ac:spMk id="11" creationId="{7E1FB687-F018-4798-90C8-38F1111E1A6B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09:06.728" v="1"/>
          <ac:spMkLst>
            <pc:docMk/>
            <pc:sldMk cId="1493798089" sldId="274"/>
            <ac:spMk id="13" creationId="{99BAA161-AE24-467D-9AE2-A99E23CD71CD}"/>
          </ac:spMkLst>
        </pc:spChg>
        <pc:graphicFrameChg chg="mod modGraphic">
          <ac:chgData name="Paula Roa Rosales" userId="S::paula.roa@campusdual.com::73acea25-5d4a-4ff9-945f-f249ccd2dc04" providerId="AD" clId="Web-{70483EE4-FC2C-AD73-5B7B-30950FBF2CF5}" dt="2023-11-21T20:09:06.728" v="1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modSp">
        <pc:chgData name="Paula Roa Rosales" userId="S::paula.roa@campusdual.com::73acea25-5d4a-4ff9-945f-f249ccd2dc04" providerId="AD" clId="Web-{70483EE4-FC2C-AD73-5B7B-30950FBF2CF5}" dt="2023-11-21T20:12:55.783" v="16" actId="20577"/>
        <pc:sldMkLst>
          <pc:docMk/>
          <pc:sldMk cId="978803424" sldId="275"/>
        </pc:sldMkLst>
        <pc:spChg chg="mod">
          <ac:chgData name="Paula Roa Rosales" userId="S::paula.roa@campusdual.com::73acea25-5d4a-4ff9-945f-f249ccd2dc04" providerId="AD" clId="Web-{70483EE4-FC2C-AD73-5B7B-30950FBF2CF5}" dt="2023-11-21T20:12:55.783" v="16" actId="20577"/>
          <ac:spMkLst>
            <pc:docMk/>
            <pc:sldMk cId="978803424" sldId="275"/>
            <ac:spMk id="2" creationId="{6CAAF816-EB68-4733-F6EF-2FB65DDB8BEA}"/>
          </ac:spMkLst>
        </pc:spChg>
      </pc:sldChg>
      <pc:sldChg chg="addSp modSp ord">
        <pc:chgData name="Paula Roa Rosales" userId="S::paula.roa@campusdual.com::73acea25-5d4a-4ff9-945f-f249ccd2dc04" providerId="AD" clId="Web-{70483EE4-FC2C-AD73-5B7B-30950FBF2CF5}" dt="2023-11-21T20:19:56.283" v="45" actId="14100"/>
        <pc:sldMkLst>
          <pc:docMk/>
          <pc:sldMk cId="3685013421" sldId="276"/>
        </pc:sldMkLst>
        <pc:spChg chg="mod">
          <ac:chgData name="Paula Roa Rosales" userId="S::paula.roa@campusdual.com::73acea25-5d4a-4ff9-945f-f249ccd2dc04" providerId="AD" clId="Web-{70483EE4-FC2C-AD73-5B7B-30950FBF2CF5}" dt="2023-11-21T20:17:46.419" v="38"/>
          <ac:spMkLst>
            <pc:docMk/>
            <pc:sldMk cId="3685013421" sldId="276"/>
            <ac:spMk id="2" creationId="{82E580C6-ED2A-6F0E-026D-1490B2382988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17:46.419" v="38"/>
          <ac:spMkLst>
            <pc:docMk/>
            <pc:sldMk cId="3685013421" sldId="276"/>
            <ac:spMk id="24" creationId="{64C9EE1D-12BB-43F7-9A2A-893578DCA63A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17:46.419" v="38"/>
          <ac:spMkLst>
            <pc:docMk/>
            <pc:sldMk cId="3685013421" sldId="276"/>
            <ac:spMk id="26" creationId="{43962A31-C54E-4762-B155-59777FED1C75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17:46.419" v="38"/>
          <ac:spMkLst>
            <pc:docMk/>
            <pc:sldMk cId="3685013421" sldId="276"/>
            <ac:spMk id="28" creationId="{6B086509-1281-468A-AAAC-1BBEDAE75736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17:46.419" v="38"/>
          <ac:spMkLst>
            <pc:docMk/>
            <pc:sldMk cId="3685013421" sldId="276"/>
            <ac:spMk id="33" creationId="{EEA73850-2107-4E65-85FE-EDD3F45FCDA2}"/>
          </ac:spMkLst>
        </pc:spChg>
        <pc:grpChg chg="mod">
          <ac:chgData name="Paula Roa Rosales" userId="S::paula.roa@campusdual.com::73acea25-5d4a-4ff9-945f-f249ccd2dc04" providerId="AD" clId="Web-{70483EE4-FC2C-AD73-5B7B-30950FBF2CF5}" dt="2023-11-21T20:19:56.283" v="45" actId="14100"/>
          <ac:grpSpMkLst>
            <pc:docMk/>
            <pc:sldMk cId="3685013421" sldId="276"/>
            <ac:grpSpMk id="12" creationId="{528F582C-92F2-ADB4-5F42-4D3622973D40}"/>
          </ac:grpSpMkLst>
        </pc:grpChg>
        <pc:picChg chg="mod">
          <ac:chgData name="Paula Roa Rosales" userId="S::paula.roa@campusdual.com::73acea25-5d4a-4ff9-945f-f249ccd2dc04" providerId="AD" clId="Web-{70483EE4-FC2C-AD73-5B7B-30950FBF2CF5}" dt="2023-11-21T20:19:17.453" v="43"/>
          <ac:picMkLst>
            <pc:docMk/>
            <pc:sldMk cId="3685013421" sldId="276"/>
            <ac:picMk id="4" creationId="{27E3DDF4-1764-DDD1-4583-448417C0AC88}"/>
          </ac:picMkLst>
        </pc:picChg>
        <pc:picChg chg="mod">
          <ac:chgData name="Paula Roa Rosales" userId="S::paula.roa@campusdual.com::73acea25-5d4a-4ff9-945f-f249ccd2dc04" providerId="AD" clId="Web-{70483EE4-FC2C-AD73-5B7B-30950FBF2CF5}" dt="2023-11-21T20:19:17.453" v="42"/>
          <ac:picMkLst>
            <pc:docMk/>
            <pc:sldMk cId="3685013421" sldId="276"/>
            <ac:picMk id="5" creationId="{BC246C46-E8EF-EF48-F77E-6A1F232DBAF7}"/>
          </ac:picMkLst>
        </pc:picChg>
        <pc:picChg chg="mod">
          <ac:chgData name="Paula Roa Rosales" userId="S::paula.roa@campusdual.com::73acea25-5d4a-4ff9-945f-f249ccd2dc04" providerId="AD" clId="Web-{70483EE4-FC2C-AD73-5B7B-30950FBF2CF5}" dt="2023-11-21T20:17:51.888" v="39" actId="1076"/>
          <ac:picMkLst>
            <pc:docMk/>
            <pc:sldMk cId="3685013421" sldId="276"/>
            <ac:picMk id="16" creationId="{16CFE382-32B7-8A94-8805-5FF856E3537C}"/>
          </ac:picMkLst>
        </pc:picChg>
      </pc:sldChg>
      <pc:sldChg chg="modSp mod modClrScheme chgLayout">
        <pc:chgData name="Paula Roa Rosales" userId="S::paula.roa@campusdual.com::73acea25-5d4a-4ff9-945f-f249ccd2dc04" providerId="AD" clId="Web-{70483EE4-FC2C-AD73-5B7B-30950FBF2CF5}" dt="2023-11-21T20:10:14.465" v="5" actId="14100"/>
        <pc:sldMkLst>
          <pc:docMk/>
          <pc:sldMk cId="3708885417" sldId="278"/>
        </pc:sldMkLst>
        <pc:spChg chg="mod ord">
          <ac:chgData name="Paula Roa Rosales" userId="S::paula.roa@campusdual.com::73acea25-5d4a-4ff9-945f-f249ccd2dc04" providerId="AD" clId="Web-{70483EE4-FC2C-AD73-5B7B-30950FBF2CF5}" dt="2023-11-21T20:09:55.246" v="2"/>
          <ac:spMkLst>
            <pc:docMk/>
            <pc:sldMk cId="3708885417" sldId="278"/>
            <ac:spMk id="2" creationId="{07362DAD-5D63-A322-F12D-469923F7431A}"/>
          </ac:spMkLst>
        </pc:spChg>
        <pc:spChg chg="mod ord">
          <ac:chgData name="Paula Roa Rosales" userId="S::paula.roa@campusdual.com::73acea25-5d4a-4ff9-945f-f249ccd2dc04" providerId="AD" clId="Web-{70483EE4-FC2C-AD73-5B7B-30950FBF2CF5}" dt="2023-11-21T20:10:14.465" v="5" actId="14100"/>
          <ac:spMkLst>
            <pc:docMk/>
            <pc:sldMk cId="3708885417" sldId="278"/>
            <ac:spMk id="3" creationId="{AA0A4F22-79AE-C6B3-5ECE-6D2B7657EFE7}"/>
          </ac:spMkLst>
        </pc:spChg>
      </pc:sldChg>
      <pc:sldChg chg="modSp ord">
        <pc:chgData name="Paula Roa Rosales" userId="S::paula.roa@campusdual.com::73acea25-5d4a-4ff9-945f-f249ccd2dc04" providerId="AD" clId="Web-{70483EE4-FC2C-AD73-5B7B-30950FBF2CF5}" dt="2023-11-21T20:17:13.902" v="36"/>
        <pc:sldMkLst>
          <pc:docMk/>
          <pc:sldMk cId="961784957" sldId="279"/>
        </pc:sldMkLst>
        <pc:picChg chg="mod">
          <ac:chgData name="Paula Roa Rosales" userId="S::paula.roa@campusdual.com::73acea25-5d4a-4ff9-945f-f249ccd2dc04" providerId="AD" clId="Web-{70483EE4-FC2C-AD73-5B7B-30950FBF2CF5}" dt="2023-11-21T20:15:21.851" v="30" actId="1076"/>
          <ac:picMkLst>
            <pc:docMk/>
            <pc:sldMk cId="961784957" sldId="279"/>
            <ac:picMk id="4" creationId="{CDE3E05F-8E29-7F3F-37A1-591A9FC37D6B}"/>
          </ac:picMkLst>
        </pc:picChg>
      </pc:sldChg>
      <pc:sldChg chg="ord">
        <pc:chgData name="Paula Roa Rosales" userId="S::paula.roa@campusdual.com::73acea25-5d4a-4ff9-945f-f249ccd2dc04" providerId="AD" clId="Web-{70483EE4-FC2C-AD73-5B7B-30950FBF2CF5}" dt="2023-11-21T20:17:19.058" v="37"/>
        <pc:sldMkLst>
          <pc:docMk/>
          <pc:sldMk cId="2005576447" sldId="282"/>
        </pc:sldMkLst>
      </pc:sldChg>
      <pc:sldChg chg="addSp delSp modSp add ord replId">
        <pc:chgData name="Paula Roa Rosales" userId="S::paula.roa@campusdual.com::73acea25-5d4a-4ff9-945f-f249ccd2dc04" providerId="AD" clId="Web-{70483EE4-FC2C-AD73-5B7B-30950FBF2CF5}" dt="2023-11-21T20:13:45.191" v="29" actId="20577"/>
        <pc:sldMkLst>
          <pc:docMk/>
          <pc:sldMk cId="4262971563" sldId="283"/>
        </pc:sldMkLst>
        <pc:spChg chg="mod">
          <ac:chgData name="Paula Roa Rosales" userId="S::paula.roa@campusdual.com::73acea25-5d4a-4ff9-945f-f249ccd2dc04" providerId="AD" clId="Web-{70483EE4-FC2C-AD73-5B7B-30950FBF2CF5}" dt="2023-11-21T20:13:45.191" v="29" actId="20577"/>
          <ac:spMkLst>
            <pc:docMk/>
            <pc:sldMk cId="4262971563" sldId="283"/>
            <ac:spMk id="2" creationId="{409CF213-CB6A-1A4A-028E-97AD50811252}"/>
          </ac:spMkLst>
        </pc:spChg>
        <pc:spChg chg="add del mod">
          <ac:chgData name="Paula Roa Rosales" userId="S::paula.roa@campusdual.com::73acea25-5d4a-4ff9-945f-f249ccd2dc04" providerId="AD" clId="Web-{70483EE4-FC2C-AD73-5B7B-30950FBF2CF5}" dt="2023-11-21T20:11:31.577" v="9"/>
          <ac:spMkLst>
            <pc:docMk/>
            <pc:sldMk cId="4262971563" sldId="283"/>
            <ac:spMk id="5" creationId="{330DE607-58C2-C6AA-5E76-BA9B256DCC0E}"/>
          </ac:spMkLst>
        </pc:spChg>
        <pc:graphicFrameChg chg="del">
          <ac:chgData name="Paula Roa Rosales" userId="S::paula.roa@campusdual.com::73acea25-5d4a-4ff9-945f-f249ccd2dc04" providerId="AD" clId="Web-{70483EE4-FC2C-AD73-5B7B-30950FBF2CF5}" dt="2023-11-21T20:11:23.155" v="7"/>
          <ac:graphicFrameMkLst>
            <pc:docMk/>
            <pc:sldMk cId="4262971563" sldId="283"/>
            <ac:graphicFrameMk id="4" creationId="{5F94A3F7-152B-F125-D6DD-D05AAF547A2D}"/>
          </ac:graphicFrameMkLst>
        </pc:graphicFrameChg>
        <pc:picChg chg="add mod">
          <ac:chgData name="Paula Roa Rosales" userId="S::paula.roa@campusdual.com::73acea25-5d4a-4ff9-945f-f249ccd2dc04" providerId="AD" clId="Web-{70483EE4-FC2C-AD73-5B7B-30950FBF2CF5}" dt="2023-11-21T20:11:44.234" v="11" actId="1076"/>
          <ac:picMkLst>
            <pc:docMk/>
            <pc:sldMk cId="4262971563" sldId="283"/>
            <ac:picMk id="7" creationId="{62D411DF-1885-A15C-94F8-13AFDC0C94B5}"/>
          </ac:picMkLst>
        </pc:picChg>
      </pc:sldChg>
      <pc:sldChg chg="addSp delSp add replId">
        <pc:chgData name="Paula Roa Rosales" userId="S::paula.roa@campusdual.com::73acea25-5d4a-4ff9-945f-f249ccd2dc04" providerId="AD" clId="Web-{70483EE4-FC2C-AD73-5B7B-30950FBF2CF5}" dt="2023-11-21T20:16:07.009" v="34"/>
        <pc:sldMkLst>
          <pc:docMk/>
          <pc:sldMk cId="2794212742" sldId="284"/>
        </pc:sldMkLst>
        <pc:picChg chg="add">
          <ac:chgData name="Paula Roa Rosales" userId="S::paula.roa@campusdual.com::73acea25-5d4a-4ff9-945f-f249ccd2dc04" providerId="AD" clId="Web-{70483EE4-FC2C-AD73-5B7B-30950FBF2CF5}" dt="2023-11-21T20:16:07.009" v="34"/>
          <ac:picMkLst>
            <pc:docMk/>
            <pc:sldMk cId="2794212742" sldId="284"/>
            <ac:picMk id="4" creationId="{F21D83CA-FAE6-5B5A-EDFF-E52862A6A386}"/>
          </ac:picMkLst>
        </pc:picChg>
        <pc:picChg chg="del">
          <ac:chgData name="Paula Roa Rosales" userId="S::paula.roa@campusdual.com::73acea25-5d4a-4ff9-945f-f249ccd2dc04" providerId="AD" clId="Web-{70483EE4-FC2C-AD73-5B7B-30950FBF2CF5}" dt="2023-11-21T20:15:52.540" v="32"/>
          <ac:picMkLst>
            <pc:docMk/>
            <pc:sldMk cId="2794212742" sldId="284"/>
            <ac:picMk id="7" creationId="{62D411DF-1885-A15C-94F8-13AFDC0C94B5}"/>
          </ac:picMkLst>
        </pc:picChg>
      </pc:sldChg>
      <pc:sldChg chg="addSp delSp modSp new mod setBg modClrScheme chgLayout">
        <pc:chgData name="Paula Roa Rosales" userId="S::paula.roa@campusdual.com::73acea25-5d4a-4ff9-945f-f249ccd2dc04" providerId="AD" clId="Web-{70483EE4-FC2C-AD73-5B7B-30950FBF2CF5}" dt="2023-11-21T20:35:33.910" v="93" actId="14100"/>
        <pc:sldMkLst>
          <pc:docMk/>
          <pc:sldMk cId="1071797871" sldId="285"/>
        </pc:sldMkLst>
        <pc:spChg chg="del">
          <ac:chgData name="Paula Roa Rosales" userId="S::paula.roa@campusdual.com::73acea25-5d4a-4ff9-945f-f249ccd2dc04" providerId="AD" clId="Web-{70483EE4-FC2C-AD73-5B7B-30950FBF2CF5}" dt="2023-11-21T20:32:08.777" v="69"/>
          <ac:spMkLst>
            <pc:docMk/>
            <pc:sldMk cId="1071797871" sldId="285"/>
            <ac:spMk id="2" creationId="{A277E470-8C65-2949-FBFA-6069FDD944BE}"/>
          </ac:spMkLst>
        </pc:spChg>
        <pc:spChg chg="del">
          <ac:chgData name="Paula Roa Rosales" userId="S::paula.roa@campusdual.com::73acea25-5d4a-4ff9-945f-f249ccd2dc04" providerId="AD" clId="Web-{70483EE4-FC2C-AD73-5B7B-30950FBF2CF5}" dt="2023-11-21T20:32:08.777" v="69"/>
          <ac:spMkLst>
            <pc:docMk/>
            <pc:sldMk cId="1071797871" sldId="285"/>
            <ac:spMk id="3" creationId="{7E9BCC9C-A404-701B-26A5-2CE835C7567C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34:17.876" v="81"/>
          <ac:spMkLst>
            <pc:docMk/>
            <pc:sldMk cId="1071797871" sldId="285"/>
            <ac:spMk id="8" creationId="{799448F2-0E5B-42DA-B2D1-11A14E947BD4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34:17.876" v="81"/>
          <ac:spMkLst>
            <pc:docMk/>
            <pc:sldMk cId="1071797871" sldId="285"/>
            <ac:spMk id="9" creationId="{4E8A7552-20E1-4F34-ADAB-C1DB6634D47E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32:57.951" v="75"/>
          <ac:spMkLst>
            <pc:docMk/>
            <pc:sldMk cId="1071797871" sldId="285"/>
            <ac:spMk id="11" creationId="{799448F2-0E5B-42DA-B2D1-11A14E947BD4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32:57.951" v="75"/>
          <ac:spMkLst>
            <pc:docMk/>
            <pc:sldMk cId="1071797871" sldId="285"/>
            <ac:spMk id="13" creationId="{4E8A7552-20E1-4F34-ADAB-C1DB6634D47E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34:17.876" v="81"/>
          <ac:spMkLst>
            <pc:docMk/>
            <pc:sldMk cId="1071797871" sldId="285"/>
            <ac:spMk id="14" creationId="{9527FCEA-6143-4C5E-8C45-8AC9237ADE89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34:17.876" v="81"/>
          <ac:spMkLst>
            <pc:docMk/>
            <pc:sldMk cId="1071797871" sldId="285"/>
            <ac:spMk id="16" creationId="{1A9F23AD-7A55-49F3-A3EC-743F47F36B0E}"/>
          </ac:spMkLst>
        </pc:spChg>
        <pc:spChg chg="add ord">
          <ac:chgData name="Paula Roa Rosales" userId="S::paula.roa@campusdual.com::73acea25-5d4a-4ff9-945f-f249ccd2dc04" providerId="AD" clId="Web-{70483EE4-FC2C-AD73-5B7B-30950FBF2CF5}" dt="2023-11-21T20:34:57.486" v="86"/>
          <ac:spMkLst>
            <pc:docMk/>
            <pc:sldMk cId="1071797871" sldId="285"/>
            <ac:spMk id="18" creationId="{D7D9F91F-72C9-4DB9-ABD0-A8180D8262D5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34:17.876" v="81"/>
          <ac:spMkLst>
            <pc:docMk/>
            <pc:sldMk cId="1071797871" sldId="285"/>
            <ac:spMk id="20" creationId="{BE016956-CE9F-4946-8834-A8BC3529D0F6}"/>
          </ac:spMkLst>
        </pc:spChg>
        <pc:picChg chg="add mod ord">
          <ac:chgData name="Paula Roa Rosales" userId="S::paula.roa@campusdual.com::73acea25-5d4a-4ff9-945f-f249ccd2dc04" providerId="AD" clId="Web-{70483EE4-FC2C-AD73-5B7B-30950FBF2CF5}" dt="2023-11-21T20:35:25.456" v="92" actId="14100"/>
          <ac:picMkLst>
            <pc:docMk/>
            <pc:sldMk cId="1071797871" sldId="285"/>
            <ac:picMk id="4" creationId="{661B3735-9864-C776-8BF6-580D868CF8DF}"/>
          </ac:picMkLst>
        </pc:picChg>
        <pc:picChg chg="add mod ord">
          <ac:chgData name="Paula Roa Rosales" userId="S::paula.roa@campusdual.com::73acea25-5d4a-4ff9-945f-f249ccd2dc04" providerId="AD" clId="Web-{70483EE4-FC2C-AD73-5B7B-30950FBF2CF5}" dt="2023-11-21T20:35:33.910" v="93" actId="14100"/>
          <ac:picMkLst>
            <pc:docMk/>
            <pc:sldMk cId="1071797871" sldId="285"/>
            <ac:picMk id="5" creationId="{9C5EF03A-A8A3-43C1-0619-449CB12D6F40}"/>
          </ac:picMkLst>
        </pc:picChg>
        <pc:picChg chg="add mod">
          <ac:chgData name="Paula Roa Rosales" userId="S::paula.roa@campusdual.com::73acea25-5d4a-4ff9-945f-f249ccd2dc04" providerId="AD" clId="Web-{70483EE4-FC2C-AD73-5B7B-30950FBF2CF5}" dt="2023-11-21T20:34:17.876" v="81"/>
          <ac:picMkLst>
            <pc:docMk/>
            <pc:sldMk cId="1071797871" sldId="285"/>
            <ac:picMk id="6" creationId="{F5ADCF7A-B76E-6772-4B68-3C42617B0569}"/>
          </ac:picMkLst>
        </pc:picChg>
      </pc:sldChg>
      <pc:sldChg chg="addSp delSp modSp new del mod setBg setClrOvrMap">
        <pc:chgData name="Paula Roa Rosales" userId="S::paula.roa@campusdual.com::73acea25-5d4a-4ff9-945f-f249ccd2dc04" providerId="AD" clId="Web-{70483EE4-FC2C-AD73-5B7B-30950FBF2CF5}" dt="2023-11-21T20:29:30.897" v="68"/>
        <pc:sldMkLst>
          <pc:docMk/>
          <pc:sldMk cId="3640688709" sldId="286"/>
        </pc:sldMkLst>
        <pc:spChg chg="mod or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2" creationId="{63A26263-6915-33BA-19A0-59F6D16DBA6B}"/>
          </ac:spMkLst>
        </pc:spChg>
        <pc:spChg chg="del">
          <ac:chgData name="Paula Roa Rosales" userId="S::paula.roa@campusdual.com::73acea25-5d4a-4ff9-945f-f249ccd2dc04" providerId="AD" clId="Web-{70483EE4-FC2C-AD73-5B7B-30950FBF2CF5}" dt="2023-11-21T20:25:21.310" v="51"/>
          <ac:spMkLst>
            <pc:docMk/>
            <pc:sldMk cId="3640688709" sldId="286"/>
            <ac:spMk id="3" creationId="{1BF48FD1-2577-4437-2498-4954189995EB}"/>
          </ac:spMkLst>
        </pc:spChg>
        <pc:spChg chg="mod or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4" creationId="{3DEB6D32-F9F8-6606-80E4-38F05FE4CC55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80" v="62"/>
          <ac:spMkLst>
            <pc:docMk/>
            <pc:sldMk cId="3640688709" sldId="286"/>
            <ac:spMk id="12" creationId="{40DCEEEA-6FE7-4541-9EB2-EF754066EE9B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80" v="62"/>
          <ac:spMkLst>
            <pc:docMk/>
            <pc:sldMk cId="3640688709" sldId="286"/>
            <ac:spMk id="14" creationId="{03A72D00-0CA4-4A88-86CE-B1FB393C52C2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80" v="62"/>
          <ac:spMkLst>
            <pc:docMk/>
            <pc:sldMk cId="3640688709" sldId="286"/>
            <ac:spMk id="16" creationId="{6B086509-1281-468A-AAAC-1BBEDAE75736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80" v="62"/>
          <ac:spMkLst>
            <pc:docMk/>
            <pc:sldMk cId="3640688709" sldId="286"/>
            <ac:spMk id="18" creationId="{EEA73850-2107-4E65-85FE-EDD3F45FCDA2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64" v="61"/>
          <ac:spMkLst>
            <pc:docMk/>
            <pc:sldMk cId="3640688709" sldId="286"/>
            <ac:spMk id="23" creationId="{40DCEEEA-6FE7-4541-9EB2-EF754066EE9B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64" v="61"/>
          <ac:spMkLst>
            <pc:docMk/>
            <pc:sldMk cId="3640688709" sldId="286"/>
            <ac:spMk id="25" creationId="{03A72D00-0CA4-4A88-86CE-B1FB393C52C2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64" v="61"/>
          <ac:spMkLst>
            <pc:docMk/>
            <pc:sldMk cId="3640688709" sldId="286"/>
            <ac:spMk id="27" creationId="{A1DFCBE5-52C1-48A9-89CF-E7D68CCA1620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7:23.564" v="61"/>
          <ac:spMkLst>
            <pc:docMk/>
            <pc:sldMk cId="3640688709" sldId="286"/>
            <ac:spMk id="29" creationId="{EB17C8F6-D357-4254-BBAC-96B01EEBE162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31" creationId="{BBED7469-0D10-44CB-A4C2-C1124B3CA59F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32" creationId="{F4351E00-23D4-4170-AACC-F27A1EE3FF43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33" creationId="{DADC4F84-175A-4AB1-916C-1E5796E1E0D3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38" creationId="{BBED7469-0D10-44CB-A4C2-C1124B3CA59F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40" creationId="{F4351E00-23D4-4170-AACC-F27A1EE3FF43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42" creationId="{294BE718-56BA-4555-B880-8497742E6AA2}"/>
          </ac:spMkLst>
        </pc:spChg>
        <pc:spChg chg="add">
          <ac:chgData name="Paula Roa Rosales" userId="S::paula.roa@campusdual.com::73acea25-5d4a-4ff9-945f-f249ccd2dc04" providerId="AD" clId="Web-{70483EE4-FC2C-AD73-5B7B-30950FBF2CF5}" dt="2023-11-21T20:28:02.425" v="63"/>
          <ac:spMkLst>
            <pc:docMk/>
            <pc:sldMk cId="3640688709" sldId="286"/>
            <ac:spMk id="44" creationId="{2E71F825-A3B9-4015-A4BA-3B904C61B56C}"/>
          </ac:spMkLst>
        </pc:spChg>
        <pc:picChg chg="add mod ord">
          <ac:chgData name="Paula Roa Rosales" userId="S::paula.roa@campusdual.com::73acea25-5d4a-4ff9-945f-f249ccd2dc04" providerId="AD" clId="Web-{70483EE4-FC2C-AD73-5B7B-30950FBF2CF5}" dt="2023-11-21T20:28:02.425" v="63"/>
          <ac:picMkLst>
            <pc:docMk/>
            <pc:sldMk cId="3640688709" sldId="286"/>
            <ac:picMk id="5" creationId="{80E654A9-6347-E669-FF8D-584322305D20}"/>
          </ac:picMkLst>
        </pc:picChg>
        <pc:picChg chg="add mod ord">
          <ac:chgData name="Paula Roa Rosales" userId="S::paula.roa@campusdual.com::73acea25-5d4a-4ff9-945f-f249ccd2dc04" providerId="AD" clId="Web-{70483EE4-FC2C-AD73-5B7B-30950FBF2CF5}" dt="2023-11-21T20:28:02.425" v="63"/>
          <ac:picMkLst>
            <pc:docMk/>
            <pc:sldMk cId="3640688709" sldId="286"/>
            <ac:picMk id="6" creationId="{7B4C35BA-1D0B-FC9D-4082-CF21433C6C00}"/>
          </ac:picMkLst>
        </pc:picChg>
        <pc:picChg chg="add del mod ord">
          <ac:chgData name="Paula Roa Rosales" userId="S::paula.roa@campusdual.com::73acea25-5d4a-4ff9-945f-f249ccd2dc04" providerId="AD" clId="Web-{70483EE4-FC2C-AD73-5B7B-30950FBF2CF5}" dt="2023-11-21T20:29:01.833" v="67"/>
          <ac:picMkLst>
            <pc:docMk/>
            <pc:sldMk cId="3640688709" sldId="286"/>
            <ac:picMk id="7" creationId="{D97361B7-F7B0-E3E1-6445-4AB01316FF1C}"/>
          </ac:picMkLst>
        </pc:picChg>
      </pc:sldChg>
      <pc:sldChg chg="addSp delSp modSp new mod setBg">
        <pc:chgData name="Paula Roa Rosales" userId="S::paula.roa@campusdual.com::73acea25-5d4a-4ff9-945f-f249ccd2dc04" providerId="AD" clId="Web-{70483EE4-FC2C-AD73-5B7B-30950FBF2CF5}" dt="2023-11-21T20:36:49.319" v="101"/>
        <pc:sldMkLst>
          <pc:docMk/>
          <pc:sldMk cId="3962411526" sldId="286"/>
        </pc:sldMkLst>
        <pc:spChg chg="add del">
          <ac:chgData name="Paula Roa Rosales" userId="S::paula.roa@campusdual.com::73acea25-5d4a-4ff9-945f-f249ccd2dc04" providerId="AD" clId="Web-{70483EE4-FC2C-AD73-5B7B-30950FBF2CF5}" dt="2023-11-21T20:36:49.303" v="100"/>
          <ac:spMkLst>
            <pc:docMk/>
            <pc:sldMk cId="3962411526" sldId="286"/>
            <ac:spMk id="9" creationId="{36A1CAC3-A129-43F8-8881-63D3E319A7B5}"/>
          </ac:spMkLst>
        </pc:spChg>
        <pc:spChg chg="add del">
          <ac:chgData name="Paula Roa Rosales" userId="S::paula.roa@campusdual.com::73acea25-5d4a-4ff9-945f-f249ccd2dc04" providerId="AD" clId="Web-{70483EE4-FC2C-AD73-5B7B-30950FBF2CF5}" dt="2023-11-21T20:36:49.303" v="100"/>
          <ac:spMkLst>
            <pc:docMk/>
            <pc:sldMk cId="3962411526" sldId="286"/>
            <ac:spMk id="11" creationId="{B5CCE41C-FBFB-44B8-BE25-7F555613C150}"/>
          </ac:spMkLst>
        </pc:spChg>
        <pc:picChg chg="add mod ord">
          <ac:chgData name="Paula Roa Rosales" userId="S::paula.roa@campusdual.com::73acea25-5d4a-4ff9-945f-f249ccd2dc04" providerId="AD" clId="Web-{70483EE4-FC2C-AD73-5B7B-30950FBF2CF5}" dt="2023-11-21T20:36:49.319" v="101"/>
          <ac:picMkLst>
            <pc:docMk/>
            <pc:sldMk cId="3962411526" sldId="286"/>
            <ac:picMk id="2" creationId="{5B9CD9F3-B608-2F65-651B-4C7B267F1530}"/>
          </ac:picMkLst>
        </pc:picChg>
        <pc:picChg chg="add mod ord">
          <ac:chgData name="Paula Roa Rosales" userId="S::paula.roa@campusdual.com::73acea25-5d4a-4ff9-945f-f249ccd2dc04" providerId="AD" clId="Web-{70483EE4-FC2C-AD73-5B7B-30950FBF2CF5}" dt="2023-11-21T20:36:49.319" v="101"/>
          <ac:picMkLst>
            <pc:docMk/>
            <pc:sldMk cId="3962411526" sldId="286"/>
            <ac:picMk id="3" creationId="{2B1328B8-7F6E-C05E-107B-25CE9FA72790}"/>
          </ac:picMkLst>
        </pc:picChg>
        <pc:picChg chg="add mod">
          <ac:chgData name="Paula Roa Rosales" userId="S::paula.roa@campusdual.com::73acea25-5d4a-4ff9-945f-f249ccd2dc04" providerId="AD" clId="Web-{70483EE4-FC2C-AD73-5B7B-30950FBF2CF5}" dt="2023-11-21T20:36:49.319" v="101"/>
          <ac:picMkLst>
            <pc:docMk/>
            <pc:sldMk cId="3962411526" sldId="286"/>
            <ac:picMk id="4" creationId="{ED5B64C8-56E5-D0C1-8403-53DD1140368A}"/>
          </ac:picMkLst>
        </pc:picChg>
        <pc:cxnChg chg="add">
          <ac:chgData name="Paula Roa Rosales" userId="S::paula.roa@campusdual.com::73acea25-5d4a-4ff9-945f-f249ccd2dc04" providerId="AD" clId="Web-{70483EE4-FC2C-AD73-5B7B-30950FBF2CF5}" dt="2023-11-21T20:36:49.319" v="101"/>
          <ac:cxnSpMkLst>
            <pc:docMk/>
            <pc:sldMk cId="3962411526" sldId="286"/>
            <ac:cxnSpMk id="13" creationId="{DCD67800-37AC-4E14-89B0-F79DCB3FB86D}"/>
          </ac:cxnSpMkLst>
        </pc:cxnChg>
        <pc:cxnChg chg="add">
          <ac:chgData name="Paula Roa Rosales" userId="S::paula.roa@campusdual.com::73acea25-5d4a-4ff9-945f-f249ccd2dc04" providerId="AD" clId="Web-{70483EE4-FC2C-AD73-5B7B-30950FBF2CF5}" dt="2023-11-21T20:36:49.319" v="101"/>
          <ac:cxnSpMkLst>
            <pc:docMk/>
            <pc:sldMk cId="3962411526" sldId="286"/>
            <ac:cxnSpMk id="14" creationId="{20F1788F-A5AE-4188-8274-F7F2E3833ECD}"/>
          </ac:cxnSpMkLst>
        </pc:cxnChg>
      </pc:sldChg>
    </pc:docChg>
  </pc:docChgLst>
  <pc:docChgLst>
    <pc:chgData name="Paula Roa Rosales" userId="S::paula.roa@campusdual.com::73acea25-5d4a-4ff9-945f-f249ccd2dc04" providerId="AD" clId="Web-{A8E4B646-ED04-41CC-A331-B823F21355AC}"/>
    <pc:docChg chg="addSld modSld modMainMaster">
      <pc:chgData name="Paula Roa Rosales" userId="S::paula.roa@campusdual.com::73acea25-5d4a-4ff9-945f-f249ccd2dc04" providerId="AD" clId="Web-{A8E4B646-ED04-41CC-A331-B823F21355AC}" dt="2023-11-21T16:41:15.463" v="11"/>
      <pc:docMkLst>
        <pc:docMk/>
      </pc:docMkLst>
      <pc:sldChg chg="addSp delSp modSp mod setBg">
        <pc:chgData name="Paula Roa Rosales" userId="S::paula.roa@campusdual.com::73acea25-5d4a-4ff9-945f-f249ccd2dc04" providerId="AD" clId="Web-{A8E4B646-ED04-41CC-A331-B823F21355AC}" dt="2023-11-21T16:41:15.463" v="11"/>
        <pc:sldMkLst>
          <pc:docMk/>
          <pc:sldMk cId="3059316376" sldId="256"/>
        </pc:sldMkLst>
        <pc:spChg chg="mod">
          <ac:chgData name="Paula Roa Rosales" userId="S::paula.roa@campusdual.com::73acea25-5d4a-4ff9-945f-f249ccd2dc04" providerId="AD" clId="Web-{A8E4B646-ED04-41CC-A331-B823F21355AC}" dt="2023-11-21T16:38:25.850" v="7"/>
          <ac:spMkLst>
            <pc:docMk/>
            <pc:sldMk cId="3059316376" sldId="256"/>
            <ac:spMk id="2" creationId="{00000000-0000-0000-0000-000000000000}"/>
          </ac:spMkLst>
        </pc:spChg>
        <pc:spChg chg="mod">
          <ac:chgData name="Paula Roa Rosales" userId="S::paula.roa@campusdual.com::73acea25-5d4a-4ff9-945f-f249ccd2dc04" providerId="AD" clId="Web-{A8E4B646-ED04-41CC-A331-B823F21355AC}" dt="2023-11-21T16:38:25.850" v="7"/>
          <ac:spMkLst>
            <pc:docMk/>
            <pc:sldMk cId="3059316376" sldId="256"/>
            <ac:spMk id="3" creationId="{00000000-0000-0000-0000-000000000000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3.974" v="4"/>
          <ac:spMkLst>
            <pc:docMk/>
            <pc:sldMk cId="3059316376" sldId="256"/>
            <ac:spMk id="6" creationId="{57F231E5-F402-49E1-82B4-C762909ED227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3.974" v="4"/>
          <ac:spMkLst>
            <pc:docMk/>
            <pc:sldMk cId="3059316376" sldId="256"/>
            <ac:spMk id="7" creationId="{6F0BA12B-74D1-4DB1-9A3F-C9BA27B81512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3.974" v="4"/>
          <ac:spMkLst>
            <pc:docMk/>
            <pc:sldMk cId="3059316376" sldId="256"/>
            <ac:spMk id="22" creationId="{515FCC40-AA93-4D3B-90D0-69BC824EAD47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5.834" v="6"/>
          <ac:spMkLst>
            <pc:docMk/>
            <pc:sldMk cId="3059316376" sldId="256"/>
            <ac:spMk id="27" creationId="{2F4AD318-2FB6-4C6E-931E-58E404FA18CD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5.834" v="6"/>
          <ac:spMkLst>
            <pc:docMk/>
            <pc:sldMk cId="3059316376" sldId="256"/>
            <ac:spMk id="30" creationId="{1A118E35-1CBF-4863-8497-F4DF1A166D2D}"/>
          </ac:spMkLst>
        </pc:spChg>
        <pc:spChg chg="add del">
          <ac:chgData name="Paula Roa Rosales" userId="S::paula.roa@campusdual.com::73acea25-5d4a-4ff9-945f-f249ccd2dc04" providerId="AD" clId="Web-{A8E4B646-ED04-41CC-A331-B823F21355AC}" dt="2023-11-21T16:38:25.834" v="6"/>
          <ac:spMkLst>
            <pc:docMk/>
            <pc:sldMk cId="3059316376" sldId="256"/>
            <ac:spMk id="33" creationId="{6E187274-5DC2-4BE0-AF99-925D6D973550}"/>
          </ac:spMkLst>
        </pc:spChg>
        <pc:spChg chg="add">
          <ac:chgData name="Paula Roa Rosales" userId="S::paula.roa@campusdual.com::73acea25-5d4a-4ff9-945f-f249ccd2dc04" providerId="AD" clId="Web-{A8E4B646-ED04-41CC-A331-B823F21355AC}" dt="2023-11-21T16:38:25.850" v="7"/>
          <ac:spMkLst>
            <pc:docMk/>
            <pc:sldMk cId="3059316376" sldId="256"/>
            <ac:spMk id="35" creationId="{57F231E5-F402-49E1-82B4-C762909ED227}"/>
          </ac:spMkLst>
        </pc:spChg>
        <pc:spChg chg="add">
          <ac:chgData name="Paula Roa Rosales" userId="S::paula.roa@campusdual.com::73acea25-5d4a-4ff9-945f-f249ccd2dc04" providerId="AD" clId="Web-{A8E4B646-ED04-41CC-A331-B823F21355AC}" dt="2023-11-21T16:38:25.850" v="7"/>
          <ac:spMkLst>
            <pc:docMk/>
            <pc:sldMk cId="3059316376" sldId="256"/>
            <ac:spMk id="36" creationId="{6F0BA12B-74D1-4DB1-9A3F-C9BA27B81512}"/>
          </ac:spMkLst>
        </pc:spChg>
        <pc:spChg chg="add">
          <ac:chgData name="Paula Roa Rosales" userId="S::paula.roa@campusdual.com::73acea25-5d4a-4ff9-945f-f249ccd2dc04" providerId="AD" clId="Web-{A8E4B646-ED04-41CC-A331-B823F21355AC}" dt="2023-11-21T16:38:25.850" v="7"/>
          <ac:spMkLst>
            <pc:docMk/>
            <pc:sldMk cId="3059316376" sldId="256"/>
            <ac:spMk id="37" creationId="{515FCC40-AA93-4D3B-90D0-69BC824EAD47}"/>
          </ac:spMkLst>
        </pc:spChg>
        <pc:picChg chg="add mod">
          <ac:chgData name="Paula Roa Rosales" userId="S::paula.roa@campusdual.com::73acea25-5d4a-4ff9-945f-f249ccd2dc04" providerId="AD" clId="Web-{A8E4B646-ED04-41CC-A331-B823F21355AC}" dt="2023-11-21T16:41:15.463" v="11"/>
          <ac:picMkLst>
            <pc:docMk/>
            <pc:sldMk cId="3059316376" sldId="256"/>
            <ac:picMk id="4" creationId="{D80907FE-D849-29AD-C33F-EBD37790CB6D}"/>
          </ac:picMkLst>
        </pc:picChg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650502899" sldId="257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650303120" sldId="258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420311895" sldId="259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157471603" sldId="260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841406079" sldId="261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933069695" sldId="262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196561782" sldId="263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631505120" sldId="264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785350679" sldId="266"/>
        </pc:sldMkLst>
      </pc:sldChg>
      <pc:sldChg chg="addSp delSp 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2012231577" sldId="267"/>
        </pc:sldMkLst>
        <pc:picChg chg="add del">
          <ac:chgData name="Paula Roa Rosales" userId="S::paula.roa@campusdual.com::73acea25-5d4a-4ff9-945f-f249ccd2dc04" providerId="AD" clId="Web-{A8E4B646-ED04-41CC-A331-B823F21355AC}" dt="2023-11-21T16:35:02.141" v="2"/>
          <ac:picMkLst>
            <pc:docMk/>
            <pc:sldMk cId="2012231577" sldId="267"/>
            <ac:picMk id="4" creationId="{863A18CB-D181-845E-A99D-269E5DEA4926}"/>
          </ac:picMkLst>
        </pc:picChg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792966805" sldId="268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568848637" sldId="269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585602945" sldId="270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2948791488" sldId="271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2299078734" sldId="272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4102392195" sldId="273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493798089" sldId="274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978803424" sldId="275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685013421" sldId="276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1949031872" sldId="277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708885417" sldId="278"/>
        </pc:sldMkLst>
      </pc:sldChg>
      <pc:sldChg chg="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961784957" sldId="279"/>
        </pc:sldMkLst>
      </pc:sldChg>
      <pc:sldChg chg="new mod">
        <pc:chgData name="Paula Roa Rosales" userId="S::paula.roa@campusdual.com::73acea25-5d4a-4ff9-945f-f249ccd2dc04" providerId="AD" clId="Web-{A8E4B646-ED04-41CC-A331-B823F21355AC}" dt="2023-11-21T16:35:02.141" v="2"/>
        <pc:sldMkLst>
          <pc:docMk/>
          <pc:sldMk cId="3331332774" sldId="280"/>
        </pc:sldMkLst>
      </pc:sldChg>
      <pc:sldMasterChg chg="mod setBg modSldLayout">
        <pc:chgData name="Paula Roa Rosales" userId="S::paula.roa@campusdual.com::73acea25-5d4a-4ff9-945f-f249ccd2dc04" providerId="AD" clId="Web-{A8E4B646-ED04-41CC-A331-B823F21355AC}" dt="2023-11-21T16:35:02.141" v="2"/>
        <pc:sldMasterMkLst>
          <pc:docMk/>
          <pc:sldMasterMk cId="962020167" sldId="2147484023"/>
        </pc:sldMasterMkLst>
        <pc:sldLayoutChg chg="mod setFolMasterObjs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3429160475" sldId="2147484024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158448421" sldId="2147484025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354347371" sldId="2147484026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023494316" sldId="2147484027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994984439" sldId="2147484028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269369586" sldId="2147484029"/>
          </pc:sldLayoutMkLst>
        </pc:sldLayoutChg>
        <pc:sldLayoutChg chg="mod setFolMasterObjs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956788163" sldId="2147484030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1304489856" sldId="2147484031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132263749" sldId="2147484032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3368003370" sldId="2147484033"/>
          </pc:sldLayoutMkLst>
        </pc:sldLayoutChg>
        <pc:sldLayoutChg chg="mod">
          <pc:chgData name="Paula Roa Rosales" userId="S::paula.roa@campusdual.com::73acea25-5d4a-4ff9-945f-f249ccd2dc04" providerId="AD" clId="Web-{A8E4B646-ED04-41CC-A331-B823F21355AC}" dt="2023-11-21T16:35:02.141" v="2"/>
          <pc:sldLayoutMkLst>
            <pc:docMk/>
            <pc:sldMasterMk cId="962020167" sldId="2147484023"/>
            <pc:sldLayoutMk cId="2933397371" sldId="2147484034"/>
          </pc:sldLayoutMkLst>
        </pc:sldLayoutChg>
      </pc:sldMasterChg>
    </pc:docChg>
  </pc:docChgLst>
  <pc:docChgLst>
    <pc:chgData name="César Miguel  Santiago Núñez" userId="S::cmiguel.santiago@campusdual.com::d09913a2-0295-4f98-a9fc-252b123769c5" providerId="AD" clId="Web-{DE5A00A0-BDA3-488E-B221-CD947B020C87}"/>
    <pc:docChg chg="modSld addMainMaster delMainMaster">
      <pc:chgData name="César Miguel  Santiago Núñez" userId="S::cmiguel.santiago@campusdual.com::d09913a2-0295-4f98-a9fc-252b123769c5" providerId="AD" clId="Web-{DE5A00A0-BDA3-488E-B221-CD947B020C87}" dt="2023-11-21T15:33:21.532" v="84"/>
      <pc:docMkLst>
        <pc:docMk/>
      </pc:docMkLst>
      <pc:sldChg chg="addSp delSp modSp mod setBg modClrScheme addAnim delAnim chgLayout">
        <pc:chgData name="César Miguel  Santiago Núñez" userId="S::cmiguel.santiago@campusdual.com::d09913a2-0295-4f98-a9fc-252b123769c5" providerId="AD" clId="Web-{DE5A00A0-BDA3-488E-B221-CD947B020C87}" dt="2023-11-21T15:33:21.532" v="84"/>
        <pc:sldMkLst>
          <pc:docMk/>
          <pc:sldMk cId="3059316376" sldId="256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3:21.532" v="84"/>
          <ac:spMkLst>
            <pc:docMk/>
            <pc:sldMk cId="3059316376" sldId="256"/>
            <ac:spMk id="2" creationId="{00000000-0000-0000-0000-000000000000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3:21.532" v="84"/>
          <ac:spMkLst>
            <pc:docMk/>
            <pc:sldMk cId="3059316376" sldId="256"/>
            <ac:spMk id="3" creationId="{00000000-0000-0000-0000-000000000000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2:47.922" v="76"/>
          <ac:spMkLst>
            <pc:docMk/>
            <pc:sldMk cId="3059316376" sldId="256"/>
            <ac:spMk id="9" creationId="{9FDD9264-A478-4B82-A891-2BEA8BF9F68A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2:47.922" v="76"/>
          <ac:spMkLst>
            <pc:docMk/>
            <pc:sldMk cId="3059316376" sldId="256"/>
            <ac:spMk id="11" creationId="{C4D755E9-CEF5-43A7-A514-4664F25F398C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2:47.922" v="76"/>
          <ac:spMkLst>
            <pc:docMk/>
            <pc:sldMk cId="3059316376" sldId="256"/>
            <ac:spMk id="13" creationId="{2BF879CD-ED15-450F-B829-699C694D2EBC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21.532" v="84"/>
          <ac:spMkLst>
            <pc:docMk/>
            <pc:sldMk cId="3059316376" sldId="256"/>
            <ac:spMk id="15" creationId="{25D5C296-F4B1-4AE5-8EEB-9FEB7ED17780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21.532" v="84"/>
          <ac:spMkLst>
            <pc:docMk/>
            <pc:sldMk cId="3059316376" sldId="256"/>
            <ac:spMk id="17" creationId="{9C1ACE66-194D-48C4-A14A-6933B35283F6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21.532" v="84"/>
          <ac:spMkLst>
            <pc:docMk/>
            <pc:sldMk cId="3059316376" sldId="256"/>
            <ac:spMk id="18" creationId="{025B886A-7ED1-4B77-819B-76ACBEFB07D0}"/>
          </ac:spMkLst>
        </pc:spChg>
        <pc:picChg chg="add del">
          <ac:chgData name="César Miguel  Santiago Núñez" userId="S::cmiguel.santiago@campusdual.com::d09913a2-0295-4f98-a9fc-252b123769c5" providerId="AD" clId="Web-{DE5A00A0-BDA3-488E-B221-CD947B020C87}" dt="2023-11-21T15:32:47.922" v="76"/>
          <ac:picMkLst>
            <pc:docMk/>
            <pc:sldMk cId="3059316376" sldId="256"/>
            <ac:picMk id="5" creationId="{B061DEFE-CA5F-0F17-78E2-54FDA2CBB998}"/>
          </ac:picMkLst>
        </pc:picChg>
        <pc:picChg chg="add del">
          <ac:chgData name="César Miguel  Santiago Núñez" userId="S::cmiguel.santiago@campusdual.com::d09913a2-0295-4f98-a9fc-252b123769c5" providerId="AD" clId="Web-{DE5A00A0-BDA3-488E-B221-CD947B020C87}" dt="2023-11-21T15:33:21.532" v="84"/>
          <ac:picMkLst>
            <pc:docMk/>
            <pc:sldMk cId="3059316376" sldId="256"/>
            <ac:picMk id="16" creationId="{8F168A4C-8A00-D29B-1072-12A7303311FD}"/>
          </ac:picMkLst>
        </pc:picChg>
      </pc:sldChg>
      <pc:sldChg chg="addSp delSp modSp mod setBg modClrScheme chgLayout">
        <pc:chgData name="César Miguel  Santiago Núñez" userId="S::cmiguel.santiago@campusdual.com::d09913a2-0295-4f98-a9fc-252b123769c5" providerId="AD" clId="Web-{DE5A00A0-BDA3-488E-B221-CD947B020C87}" dt="2023-11-21T15:33:17.251" v="81"/>
        <pc:sldMkLst>
          <pc:docMk/>
          <pc:sldMk cId="1650502899" sldId="257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3:17.251" v="81"/>
          <ac:spMkLst>
            <pc:docMk/>
            <pc:sldMk cId="1650502899" sldId="257"/>
            <ac:spMk id="2" creationId="{C0B5E97F-7CF0-1AB4-A4E9-C5174B67CF92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3:17.251" v="81"/>
          <ac:spMkLst>
            <pc:docMk/>
            <pc:sldMk cId="1650502899" sldId="257"/>
            <ac:spMk id="3" creationId="{CB1CAF5E-C742-D56E-577F-DF75FAC45E3B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17.251" v="81"/>
          <ac:spMkLst>
            <pc:docMk/>
            <pc:sldMk cId="1650502899" sldId="257"/>
            <ac:spMk id="9" creationId="{886D4068-D045-48B0-9A00-198F2FE4B57C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17.251" v="81"/>
          <ac:spMkLst>
            <pc:docMk/>
            <pc:sldMk cId="1650502899" sldId="257"/>
            <ac:spMk id="11" creationId="{12664C4B-AAE2-4AA0-8918-134E8086F37E}"/>
          </ac:spMkLst>
        </pc:spChg>
        <pc:spChg chg="add del">
          <ac:chgData name="César Miguel  Santiago Núñez" userId="S::cmiguel.santiago@campusdual.com::d09913a2-0295-4f98-a9fc-252b123769c5" providerId="AD" clId="Web-{DE5A00A0-BDA3-488E-B221-CD947B020C87}" dt="2023-11-21T15:33:17.251" v="81"/>
          <ac:spMkLst>
            <pc:docMk/>
            <pc:sldMk cId="1650502899" sldId="257"/>
            <ac:spMk id="13" creationId="{616F9FD8-4CFE-4C77-8F29-5D801C57E2AB}"/>
          </ac:spMkLst>
        </pc:spChg>
        <pc:picChg chg="add del">
          <ac:chgData name="César Miguel  Santiago Núñez" userId="S::cmiguel.santiago@campusdual.com::d09913a2-0295-4f98-a9fc-252b123769c5" providerId="AD" clId="Web-{DE5A00A0-BDA3-488E-B221-CD947B020C87}" dt="2023-11-21T15:33:17.251" v="81"/>
          <ac:picMkLst>
            <pc:docMk/>
            <pc:sldMk cId="1650502899" sldId="257"/>
            <ac:picMk id="5" creationId="{9EE07B93-9FF9-FB07-63A4-5E7E77CD8AD3}"/>
          </ac:picMkLst>
        </pc:pic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650303120" sldId="258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650303120" sldId="258"/>
            <ac:spMk id="2" creationId="{7E666863-4E6E-4C04-9A32-E592BD4F78F7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650303120" sldId="258"/>
            <ac:spMk id="3" creationId="{F8914067-D496-58C5-77FC-904D7E6C42CB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420311895" sldId="259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420311895" sldId="259"/>
            <ac:spMk id="2" creationId="{ED156BA2-77D4-9FBB-8EB2-C8BB61E840ED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420311895" sldId="259"/>
            <ac:spMk id="3" creationId="{3752DF50-204B-FFB0-0FF0-C6BF51B6E419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157471603" sldId="260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157471603" sldId="260"/>
            <ac:spMk id="2" creationId="{B87EB921-6B53-7DA5-4A88-A94709948F61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157471603" sldId="260"/>
            <ac:spMk id="3" creationId="{B16F339F-5A85-DACC-D3D4-569CE50F30DB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841406079" sldId="261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841406079" sldId="261"/>
            <ac:spMk id="2" creationId="{370ACA2F-8610-FA16-DF0B-C22D6316389C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841406079" sldId="261"/>
            <ac:spMk id="3" creationId="{578ABA1E-DBE0-F939-474E-094F0449D77D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933069695" sldId="262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933069695" sldId="262"/>
            <ac:spMk id="2" creationId="{B7F5275F-84DB-1070-301B-6F732F19E9EF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933069695" sldId="262"/>
            <ac:spMk id="3" creationId="{25B74A55-DFEE-77FC-F851-2DEE9C8EA9B7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196561782" sldId="263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196561782" sldId="263"/>
            <ac:spMk id="2" creationId="{48B4276C-394C-C454-30ED-BC3CFBD3AEB8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196561782" sldId="263"/>
            <ac:spMk id="3" creationId="{08486D44-CA41-697A-104E-6559CCCB78F8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196561782" sldId="263"/>
            <ac:spMk id="4" creationId="{C18AFB0D-DA80-8266-CF94-43F5BCC143B2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631505120" sldId="264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631505120" sldId="264"/>
            <ac:spMk id="2" creationId="{256D1505-BF5C-4E18-D366-5314AC13A947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631505120" sldId="264"/>
            <ac:spMk id="3" creationId="{A786F46D-315D-CFD1-F980-61333D821CD7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785350679" sldId="266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785350679" sldId="266"/>
            <ac:spMk id="6" creationId="{AF942BA3-BB7F-A867-3B36-DA2349302DDE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2012231577" sldId="267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2012231577" sldId="267"/>
            <ac:spMk id="2" creationId="{39CD4E57-B4DF-1E01-DA3E-4F395E32C995}"/>
          </ac:spMkLst>
        </pc:spChg>
        <pc:graphicFrame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graphicFrameMkLst>
            <pc:docMk/>
            <pc:sldMk cId="2012231577" sldId="267"/>
            <ac:graphicFrameMk id="8" creationId="{92130538-805D-CC9E-E271-2BBAF0C92E56}"/>
          </ac:graphicFrameMkLst>
        </pc:graphicFrame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792966805" sldId="268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792966805" sldId="268"/>
            <ac:spMk id="2" creationId="{272C1508-B7E5-4276-B080-244B4913D8F0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792966805" sldId="268"/>
            <ac:spMk id="3" creationId="{CCF46069-7D20-CEAB-3765-A0C468AEF93C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568848637" sldId="269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568848637" sldId="269"/>
            <ac:spMk id="2" creationId="{BF157DE2-5035-9580-A78E-C9452FD3486A}"/>
          </ac:spMkLst>
        </pc:spChg>
        <pc:graphicFrame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585602945" sldId="270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585602945" sldId="270"/>
            <ac:spMk id="2" creationId="{A3CA3EA3-5FDD-0960-7BDA-0490C28A8013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585602945" sldId="270"/>
            <ac:spMk id="3" creationId="{A32670C3-59D3-FBB1-7483-BBF3F07CABF0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2948791488" sldId="271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2948791488" sldId="271"/>
            <ac:spMk id="2" creationId="{C681A3CE-608C-008F-E8A2-8745608B7FB0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2948791488" sldId="271"/>
            <ac:spMk id="3" creationId="{E790A416-4AE6-703A-E73C-A7116F61A046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2299078734" sldId="272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2299078734" sldId="272"/>
            <ac:spMk id="2" creationId="{F302A1C2-9CAC-28AB-E60D-4638051F21E4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2299078734" sldId="272"/>
            <ac:spMk id="3" creationId="{E549C1E8-CFF5-38A0-EC07-9BCE1264FA95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4102392195" sldId="273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4102392195" sldId="273"/>
            <ac:spMk id="2" creationId="{D396F93F-C468-68C4-7947-5FEF6D99C0E3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4102392195" sldId="273"/>
            <ac:spMk id="3" creationId="{89931384-4CFB-DAF3-5B45-2C02F2F7318D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493798089" sldId="274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493798089" sldId="274"/>
            <ac:spMk id="2" creationId="{409CF213-CB6A-1A4A-028E-97AD50811252}"/>
          </ac:spMkLst>
        </pc:spChg>
        <pc:graphicFrame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978803424" sldId="275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978803424" sldId="275"/>
            <ac:spMk id="2" creationId="{6CAAF816-EB68-4733-F6EF-2FB65DDB8BEA}"/>
          </ac:spMkLst>
        </pc:spChg>
        <pc:pic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picMkLst>
            <pc:docMk/>
            <pc:sldMk cId="978803424" sldId="275"/>
            <ac:picMk id="4" creationId="{09954243-1CEC-089F-092F-A54BF11C01D9}"/>
          </ac:picMkLst>
        </pc:pic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685013421" sldId="276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685013421" sldId="276"/>
            <ac:spMk id="2" creationId="{82E580C6-ED2A-6F0E-026D-1490B2382988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685013421" sldId="276"/>
            <ac:spMk id="3" creationId="{2A284224-4FE7-E2AF-E81A-18408560D017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1949031872" sldId="277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949031872" sldId="277"/>
            <ac:spMk id="2" creationId="{18A3E041-C872-7E84-F475-4217BA70B2C0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1949031872" sldId="277"/>
            <ac:spMk id="3" creationId="{95E9B62B-D5F5-A5C9-AE78-A64C99EB4827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3708885417" sldId="278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708885417" sldId="278"/>
            <ac:spMk id="2" creationId="{07362DAD-5D63-A322-F12D-469923F7431A}"/>
          </ac:spMkLst>
        </pc:spChg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3708885417" sldId="278"/>
            <ac:spMk id="3" creationId="{AA0A4F22-79AE-C6B3-5ECE-6D2B7657EFE7}"/>
          </ac:spMkLst>
        </pc:spChg>
      </pc:sldChg>
      <pc:sldChg chg="modSp mod modClrScheme chgLayout">
        <pc:chgData name="César Miguel  Santiago Núñez" userId="S::cmiguel.santiago@campusdual.com::d09913a2-0295-4f98-a9fc-252b123769c5" providerId="AD" clId="Web-{DE5A00A0-BDA3-488E-B221-CD947B020C87}" dt="2023-11-21T15:31:15.309" v="74"/>
        <pc:sldMkLst>
          <pc:docMk/>
          <pc:sldMk cId="961784957" sldId="279"/>
        </pc:sldMkLst>
        <pc:sp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spMkLst>
            <pc:docMk/>
            <pc:sldMk cId="961784957" sldId="279"/>
            <ac:spMk id="2" creationId="{BF253D66-C383-5CE9-117D-366A8B6AE2B7}"/>
          </ac:spMkLst>
        </pc:spChg>
        <pc:picChg chg="mod ord">
          <ac:chgData name="César Miguel  Santiago Núñez" userId="S::cmiguel.santiago@campusdual.com::d09913a2-0295-4f98-a9fc-252b123769c5" providerId="AD" clId="Web-{DE5A00A0-BDA3-488E-B221-CD947B020C87}" dt="2023-11-21T15:31:15.309" v="74"/>
          <ac:picMkLst>
            <pc:docMk/>
            <pc:sldMk cId="961784957" sldId="279"/>
            <ac:picMk id="4" creationId="{CDE3E05F-8E29-7F3F-37A1-591A9FC37D6B}"/>
          </ac:picMkLst>
        </pc:picChg>
      </pc:sldChg>
      <pc:sldMasterChg chg="del delSldLayout">
        <pc:chgData name="César Miguel  Santiago Núñez" userId="S::cmiguel.santiago@campusdual.com::d09913a2-0295-4f98-a9fc-252b123769c5" providerId="AD" clId="Web-{DE5A00A0-BDA3-488E-B221-CD947B020C87}" dt="2023-11-21T15:30:55.778" v="73"/>
        <pc:sldMasterMkLst>
          <pc:docMk/>
          <pc:sldMasterMk cId="0" sldId="2147483840"/>
        </pc:sldMasterMkLst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1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2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3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4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5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6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7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8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49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50"/>
          </pc:sldLayoutMkLst>
        </pc:sldLayoutChg>
        <pc:sldLayoutChg chg="del">
          <pc:chgData name="César Miguel  Santiago Núñez" userId="S::cmiguel.santiago@campusdual.com::d09913a2-0295-4f98-a9fc-252b123769c5" providerId="AD" clId="Web-{DE5A00A0-BDA3-488E-B221-CD947B020C87}" dt="2023-11-21T15:30:55.778" v="73"/>
          <pc:sldLayoutMkLst>
            <pc:docMk/>
            <pc:sldMasterMk cId="0" sldId="2147483840"/>
            <pc:sldLayoutMk cId="0" sldId="2147483851"/>
          </pc:sldLayoutMkLst>
        </pc:sldLayoutChg>
      </pc:sldMasterChg>
      <pc:sldMasterChg chg="add del addSldLayout delSldLayout modSldLayout">
        <pc:chgData name="César Miguel  Santiago Núñez" userId="S::cmiguel.santiago@campusdual.com::d09913a2-0295-4f98-a9fc-252b123769c5" providerId="AD" clId="Web-{DE5A00A0-BDA3-488E-B221-CD947B020C87}" dt="2023-11-21T15:31:15.309" v="74"/>
        <pc:sldMasterMkLst>
          <pc:docMk/>
          <pc:sldMasterMk cId="2256326497" sldId="2147483852"/>
        </pc:sldMasterMkLst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3979068337" sldId="2147483853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600686218" sldId="2147483854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298450896" sldId="2147483855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365757280" sldId="2147483856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708100988" sldId="2147483857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731811709" sldId="2147483858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1449650484" sldId="2147483859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689624991" sldId="2147483860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1217059629" sldId="2147483861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684273508" sldId="2147483862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1489616046" sldId="2147483863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3304897238" sldId="2147483864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769381666" sldId="2147483865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1221518478" sldId="2147483866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3332147836" sldId="2147483867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495523279" sldId="2147483868"/>
          </pc:sldLayoutMkLst>
        </pc:sldLayoutChg>
        <pc:sldLayoutChg chg="add del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2256326497" sldId="2147483852"/>
            <pc:sldLayoutMk cId="2618902700" sldId="2147483869"/>
          </pc:sldLayoutMkLst>
        </pc:sldLayoutChg>
      </pc:sldMasterChg>
      <pc:sldMasterChg chg="add addSldLayout modSldLayout">
        <pc:chgData name="César Miguel  Santiago Núñez" userId="S::cmiguel.santiago@campusdual.com::d09913a2-0295-4f98-a9fc-252b123769c5" providerId="AD" clId="Web-{DE5A00A0-BDA3-488E-B221-CD947B020C87}" dt="2023-11-21T15:31:15.309" v="74"/>
        <pc:sldMasterMkLst>
          <pc:docMk/>
          <pc:sldMasterMk cId="3494232011" sldId="2147483870"/>
        </pc:sldMasterMkLst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3890431603" sldId="2147483871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2286835616" sldId="2147483872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3130571187" sldId="2147483873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2021415091" sldId="2147483874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3332339982" sldId="2147483875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1359379526" sldId="2147483876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3395929482" sldId="2147483877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607968369" sldId="2147483878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2269758507" sldId="2147483879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4163321260" sldId="2147483880"/>
          </pc:sldLayoutMkLst>
        </pc:sldLayoutChg>
        <pc:sldLayoutChg chg="add mod replId">
          <pc:chgData name="César Miguel  Santiago Núñez" userId="S::cmiguel.santiago@campusdual.com::d09913a2-0295-4f98-a9fc-252b123769c5" providerId="AD" clId="Web-{DE5A00A0-BDA3-488E-B221-CD947B020C87}" dt="2023-11-21T15:31:15.309" v="74"/>
          <pc:sldLayoutMkLst>
            <pc:docMk/>
            <pc:sldMasterMk cId="3494232011" sldId="2147483870"/>
            <pc:sldLayoutMk cId="2567731129" sldId="2147483881"/>
          </pc:sldLayoutMkLst>
        </pc:sldLayoutChg>
      </pc:sldMasterChg>
    </pc:docChg>
  </pc:docChgLst>
  <pc:docChgLst>
    <pc:chgData name="Javier Otero Caneiro" userId="S::javier.otero@campusdual.com::9189c778-b356-45ba-94fc-95a7545b3b8b" providerId="AD" clId="Web-{D3A99ECA-D053-ECC5-CEC4-3C8B3536B5ED}"/>
    <pc:docChg chg="modSld addMainMaster delMainMaster">
      <pc:chgData name="Javier Otero Caneiro" userId="S::javier.otero@campusdual.com::9189c778-b356-45ba-94fc-95a7545b3b8b" providerId="AD" clId="Web-{D3A99ECA-D053-ECC5-CEC4-3C8B3536B5ED}" dt="2023-11-21T16:17:20.272" v="27" actId="1076"/>
      <pc:docMkLst>
        <pc:docMk/>
      </pc:docMkLst>
      <pc:sldChg chg="addSp delSp modSp mod setBg modClrScheme addAnim delAnim setClrOvrMap delDesignElem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059316376" sldId="256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059316376" sldId="256"/>
            <ac:spMk id="2" creationId="{00000000-0000-0000-0000-000000000000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059316376" sldId="256"/>
            <ac:spMk id="3" creationId="{00000000-0000-0000-0000-000000000000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16.062" v="5"/>
          <ac:spMkLst>
            <pc:docMk/>
            <pc:sldMk cId="3059316376" sldId="256"/>
            <ac:spMk id="8" creationId="{B6BC6A0D-8979-47FF-B606-70528EF8E548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16.062" v="5"/>
          <ac:spMkLst>
            <pc:docMk/>
            <pc:sldMk cId="3059316376" sldId="256"/>
            <ac:spMk id="10" creationId="{3B92CCBF-1641-4D35-9B74-6E4981730FF5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1.438" v="7"/>
          <ac:spMkLst>
            <pc:docMk/>
            <pc:sldMk cId="3059316376" sldId="256"/>
            <ac:spMk id="12" creationId="{95F83622-9C51-462D-849C-7930BC3F9B09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1.438" v="7"/>
          <ac:spMkLst>
            <pc:docMk/>
            <pc:sldMk cId="3059316376" sldId="256"/>
            <ac:spMk id="14" creationId="{DA797C01-AD12-4343-9A8C-6E992C1A425A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6.563" v="13"/>
          <ac:spMkLst>
            <pc:docMk/>
            <pc:sldMk cId="3059316376" sldId="256"/>
            <ac:spMk id="19" creationId="{06E59230-6241-4F71-8F80-408E4EBA22A0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6.563" v="13"/>
          <ac:spMkLst>
            <pc:docMk/>
            <pc:sldMk cId="3059316376" sldId="256"/>
            <ac:spMk id="20" creationId="{E1A01B88-BE75-48CC-A6A5-AD51DC9EC35B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9.579" v="15"/>
          <ac:spMkLst>
            <pc:docMk/>
            <pc:sldMk cId="3059316376" sldId="256"/>
            <ac:spMk id="23" creationId="{51EBB8E8-DF34-46B4-8697-0D8C8DB6D529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9.579" v="15"/>
          <ac:spMkLst>
            <pc:docMk/>
            <pc:sldMk cId="3059316376" sldId="256"/>
            <ac:spMk id="24" creationId="{35417EB8-D7CD-427B-B5E9-9A88C85B4527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9.579" v="15"/>
          <ac:spMkLst>
            <pc:docMk/>
            <pc:sldMk cId="3059316376" sldId="256"/>
            <ac:spMk id="25" creationId="{ABB4B243-B5D9-4B56-B29F-6356B903BBE3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29.579" v="15"/>
          <ac:spMkLst>
            <pc:docMk/>
            <pc:sldMk cId="3059316376" sldId="256"/>
            <ac:spMk id="26" creationId="{41DFD47B-FB81-4F2F-9AEA-CBCF1667A645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34.407" v="17"/>
          <ac:spMkLst>
            <pc:docMk/>
            <pc:sldMk cId="3059316376" sldId="256"/>
            <ac:spMk id="28" creationId="{A0F80B31-D942-4321-A7CC-3FF24C30A9FC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4:34.407" v="17"/>
          <ac:spMkLst>
            <pc:docMk/>
            <pc:sldMk cId="3059316376" sldId="256"/>
            <ac:spMk id="29" creationId="{27DE213B-0A4F-4E9E-9153-8B0C2D0469BE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5:23.112" v="20"/>
          <ac:spMkLst>
            <pc:docMk/>
            <pc:sldMk cId="3059316376" sldId="256"/>
            <ac:spMk id="31" creationId="{7EFFE664-A3F2-4977-A6E3-C38CF57A1630}"/>
          </ac:spMkLst>
        </pc:spChg>
        <pc:spChg chg="add del">
          <ac:chgData name="Javier Otero Caneiro" userId="S::javier.otero@campusdual.com::9189c778-b356-45ba-94fc-95a7545b3b8b" providerId="AD" clId="Web-{D3A99ECA-D053-ECC5-CEC4-3C8B3536B5ED}" dt="2023-11-21T16:15:23.112" v="20"/>
          <ac:spMkLst>
            <pc:docMk/>
            <pc:sldMk cId="3059316376" sldId="256"/>
            <ac:spMk id="32" creationId="{C85C471A-7EB8-45A1-901F-B4BBC499F1ED}"/>
          </ac:spMkLst>
        </pc:spChg>
        <pc:picChg chg="add del">
          <ac:chgData name="Javier Otero Caneiro" userId="S::javier.otero@campusdual.com::9189c778-b356-45ba-94fc-95a7545b3b8b" providerId="AD" clId="Web-{D3A99ECA-D053-ECC5-CEC4-3C8B3536B5ED}" dt="2023-11-21T16:14:26.563" v="13"/>
          <ac:picMkLst>
            <pc:docMk/>
            <pc:sldMk cId="3059316376" sldId="256"/>
            <ac:picMk id="21" creationId="{38585542-4807-9D0A-3999-5BD6839D3AB3}"/>
          </ac:picMkLst>
        </pc:pic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650502899" sldId="257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650502899" sldId="257"/>
            <ac:spMk id="2" creationId="{C0B5E97F-7CF0-1AB4-A4E9-C5174B67CF92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650502899" sldId="257"/>
            <ac:spMk id="3" creationId="{CB1CAF5E-C742-D56E-577F-DF75FAC45E3B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650303120" sldId="258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650303120" sldId="258"/>
            <ac:spMk id="2" creationId="{7E666863-4E6E-4C04-9A32-E592BD4F78F7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650303120" sldId="258"/>
            <ac:spMk id="3" creationId="{F8914067-D496-58C5-77FC-904D7E6C42CB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420311895" sldId="259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420311895" sldId="259"/>
            <ac:spMk id="2" creationId="{ED156BA2-77D4-9FBB-8EB2-C8BB61E840ED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420311895" sldId="259"/>
            <ac:spMk id="3" creationId="{3752DF50-204B-FFB0-0FF0-C6BF51B6E419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157471603" sldId="260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157471603" sldId="260"/>
            <ac:spMk id="2" creationId="{B87EB921-6B53-7DA5-4A88-A94709948F61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157471603" sldId="260"/>
            <ac:spMk id="3" creationId="{B16F339F-5A85-DACC-D3D4-569CE50F30DB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841406079" sldId="261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841406079" sldId="261"/>
            <ac:spMk id="2" creationId="{370ACA2F-8610-FA16-DF0B-C22D6316389C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841406079" sldId="261"/>
            <ac:spMk id="3" creationId="{578ABA1E-DBE0-F939-474E-094F0449D77D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933069695" sldId="262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933069695" sldId="262"/>
            <ac:spMk id="2" creationId="{B7F5275F-84DB-1070-301B-6F732F19E9EF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933069695" sldId="262"/>
            <ac:spMk id="3" creationId="{25B74A55-DFEE-77FC-F851-2DEE9C8EA9B7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196561782" sldId="263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196561782" sldId="263"/>
            <ac:spMk id="2" creationId="{48B4276C-394C-C454-30ED-BC3CFBD3AEB8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196561782" sldId="263"/>
            <ac:spMk id="3" creationId="{08486D44-CA41-697A-104E-6559CCCB78F8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196561782" sldId="263"/>
            <ac:spMk id="4" creationId="{C18AFB0D-DA80-8266-CF94-43F5BCC143B2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631505120" sldId="264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631505120" sldId="264"/>
            <ac:spMk id="2" creationId="{256D1505-BF5C-4E18-D366-5314AC13A947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631505120" sldId="264"/>
            <ac:spMk id="3" creationId="{A786F46D-315D-CFD1-F980-61333D821CD7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785350679" sldId="266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785350679" sldId="266"/>
            <ac:spMk id="6" creationId="{AF942BA3-BB7F-A867-3B36-DA2349302DDE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2012231577" sldId="267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2012231577" sldId="267"/>
            <ac:spMk id="2" creationId="{39CD4E57-B4DF-1E01-DA3E-4F395E32C995}"/>
          </ac:spMkLst>
        </pc:spChg>
        <pc:graphicFrameChg chg="mod ord">
          <ac:chgData name="Javier Otero Caneiro" userId="S::javier.otero@campusdual.com::9189c778-b356-45ba-94fc-95a7545b3b8b" providerId="AD" clId="Web-{D3A99ECA-D053-ECC5-CEC4-3C8B3536B5ED}" dt="2023-11-21T16:17:06.412" v="26"/>
          <ac:graphicFrameMkLst>
            <pc:docMk/>
            <pc:sldMk cId="2012231577" sldId="267"/>
            <ac:graphicFrameMk id="8" creationId="{92130538-805D-CC9E-E271-2BBAF0C92E56}"/>
          </ac:graphicFrameMkLst>
        </pc:graphicFrame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792966805" sldId="268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792966805" sldId="268"/>
            <ac:spMk id="2" creationId="{272C1508-B7E5-4276-B080-244B4913D8F0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792966805" sldId="268"/>
            <ac:spMk id="3" creationId="{CCF46069-7D20-CEAB-3765-A0C468AEF93C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568848637" sldId="269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568848637" sldId="269"/>
            <ac:spMk id="2" creationId="{BF157DE2-5035-9580-A78E-C9452FD3486A}"/>
          </ac:spMkLst>
        </pc:spChg>
        <pc:graphicFrameChg chg="mod ord">
          <ac:chgData name="Javier Otero Caneiro" userId="S::javier.otero@campusdual.com::9189c778-b356-45ba-94fc-95a7545b3b8b" providerId="AD" clId="Web-{D3A99ECA-D053-ECC5-CEC4-3C8B3536B5ED}" dt="2023-11-21T16:17:06.412" v="26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585602945" sldId="270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585602945" sldId="270"/>
            <ac:spMk id="2" creationId="{A3CA3EA3-5FDD-0960-7BDA-0490C28A8013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585602945" sldId="270"/>
            <ac:spMk id="3" creationId="{A32670C3-59D3-FBB1-7483-BBF3F07CABF0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2948791488" sldId="271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2948791488" sldId="271"/>
            <ac:spMk id="2" creationId="{C681A3CE-608C-008F-E8A2-8745608B7FB0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2948791488" sldId="271"/>
            <ac:spMk id="3" creationId="{E790A416-4AE6-703A-E73C-A7116F61A046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2299078734" sldId="272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2299078734" sldId="272"/>
            <ac:spMk id="2" creationId="{F302A1C2-9CAC-28AB-E60D-4638051F21E4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2299078734" sldId="272"/>
            <ac:spMk id="3" creationId="{E549C1E8-CFF5-38A0-EC07-9BCE1264FA95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4102392195" sldId="273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4102392195" sldId="273"/>
            <ac:spMk id="2" creationId="{D396F93F-C468-68C4-7947-5FEF6D99C0E3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4102392195" sldId="273"/>
            <ac:spMk id="3" creationId="{89931384-4CFB-DAF3-5B45-2C02F2F7318D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20.272" v="27" actId="1076"/>
        <pc:sldMkLst>
          <pc:docMk/>
          <pc:sldMk cId="1493798089" sldId="274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493798089" sldId="274"/>
            <ac:spMk id="2" creationId="{409CF213-CB6A-1A4A-028E-97AD50811252}"/>
          </ac:spMkLst>
        </pc:spChg>
        <pc:graphicFrameChg chg="mod ord">
          <ac:chgData name="Javier Otero Caneiro" userId="S::javier.otero@campusdual.com::9189c778-b356-45ba-94fc-95a7545b3b8b" providerId="AD" clId="Web-{D3A99ECA-D053-ECC5-CEC4-3C8B3536B5ED}" dt="2023-11-21T16:17:20.272" v="27" actId="1076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978803424" sldId="275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978803424" sldId="275"/>
            <ac:spMk id="2" creationId="{6CAAF816-EB68-4733-F6EF-2FB65DDB8BEA}"/>
          </ac:spMkLst>
        </pc:spChg>
        <pc:picChg chg="mod ord">
          <ac:chgData name="Javier Otero Caneiro" userId="S::javier.otero@campusdual.com::9189c778-b356-45ba-94fc-95a7545b3b8b" providerId="AD" clId="Web-{D3A99ECA-D053-ECC5-CEC4-3C8B3536B5ED}" dt="2023-11-21T16:17:06.412" v="26"/>
          <ac:picMkLst>
            <pc:docMk/>
            <pc:sldMk cId="978803424" sldId="275"/>
            <ac:picMk id="4" creationId="{09954243-1CEC-089F-092F-A54BF11C01D9}"/>
          </ac:picMkLst>
        </pc:pic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685013421" sldId="276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685013421" sldId="276"/>
            <ac:spMk id="2" creationId="{82E580C6-ED2A-6F0E-026D-1490B2382988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685013421" sldId="276"/>
            <ac:spMk id="3" creationId="{2A284224-4FE7-E2AF-E81A-18408560D017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1949031872" sldId="277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949031872" sldId="277"/>
            <ac:spMk id="2" creationId="{18A3E041-C872-7E84-F475-4217BA70B2C0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1949031872" sldId="277"/>
            <ac:spMk id="3" creationId="{95E9B62B-D5F5-A5C9-AE78-A64C99EB4827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3708885417" sldId="278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708885417" sldId="278"/>
            <ac:spMk id="2" creationId="{07362DAD-5D63-A322-F12D-469923F7431A}"/>
          </ac:spMkLst>
        </pc:spChg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3708885417" sldId="278"/>
            <ac:spMk id="3" creationId="{AA0A4F22-79AE-C6B3-5ECE-6D2B7657EFE7}"/>
          </ac:spMkLst>
        </pc:spChg>
      </pc:sldChg>
      <pc:sldChg chg="modSp mod modClrScheme chgLayout">
        <pc:chgData name="Javier Otero Caneiro" userId="S::javier.otero@campusdual.com::9189c778-b356-45ba-94fc-95a7545b3b8b" providerId="AD" clId="Web-{D3A99ECA-D053-ECC5-CEC4-3C8B3536B5ED}" dt="2023-11-21T16:17:06.412" v="26"/>
        <pc:sldMkLst>
          <pc:docMk/>
          <pc:sldMk cId="961784957" sldId="279"/>
        </pc:sldMkLst>
        <pc:spChg chg="mod ord">
          <ac:chgData name="Javier Otero Caneiro" userId="S::javier.otero@campusdual.com::9189c778-b356-45ba-94fc-95a7545b3b8b" providerId="AD" clId="Web-{D3A99ECA-D053-ECC5-CEC4-3C8B3536B5ED}" dt="2023-11-21T16:17:06.412" v="26"/>
          <ac:spMkLst>
            <pc:docMk/>
            <pc:sldMk cId="961784957" sldId="279"/>
            <ac:spMk id="2" creationId="{BF253D66-C383-5CE9-117D-366A8B6AE2B7}"/>
          </ac:spMkLst>
        </pc:spChg>
        <pc:picChg chg="mod ord">
          <ac:chgData name="Javier Otero Caneiro" userId="S::javier.otero@campusdual.com::9189c778-b356-45ba-94fc-95a7545b3b8b" providerId="AD" clId="Web-{D3A99ECA-D053-ECC5-CEC4-3C8B3536B5ED}" dt="2023-11-21T16:17:06.412" v="26"/>
          <ac:picMkLst>
            <pc:docMk/>
            <pc:sldMk cId="961784957" sldId="279"/>
            <ac:picMk id="4" creationId="{CDE3E05F-8E29-7F3F-37A1-591A9FC37D6B}"/>
          </ac:picMkLst>
        </pc:picChg>
      </pc:sldChg>
      <pc:sldMasterChg chg="del delSldLayout">
        <pc:chgData name="Javier Otero Caneiro" userId="S::javier.otero@campusdual.com::9189c778-b356-45ba-94fc-95a7545b3b8b" providerId="AD" clId="Web-{D3A99ECA-D053-ECC5-CEC4-3C8B3536B5ED}" dt="2023-11-21T16:13:24.717" v="0"/>
        <pc:sldMasterMkLst>
          <pc:docMk/>
          <pc:sldMasterMk cId="3494232011" sldId="2147483870"/>
        </pc:sldMasterMkLst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3890431603" sldId="2147483871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2286835616" sldId="2147483872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3130571187" sldId="2147483873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2021415091" sldId="2147483874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3332339982" sldId="2147483875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1359379526" sldId="2147483876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3395929482" sldId="2147483877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607968369" sldId="2147483878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2269758507" sldId="2147483879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4163321260" sldId="2147483880"/>
          </pc:sldLayoutMkLst>
        </pc:sldLayoutChg>
        <pc:sldLayoutChg chg="del">
          <pc:chgData name="Javier Otero Caneiro" userId="S::javier.otero@campusdual.com::9189c778-b356-45ba-94fc-95a7545b3b8b" providerId="AD" clId="Web-{D3A99ECA-D053-ECC5-CEC4-3C8B3536B5ED}" dt="2023-11-21T16:13:24.717" v="0"/>
          <pc:sldLayoutMkLst>
            <pc:docMk/>
            <pc:sldMasterMk cId="3494232011" sldId="2147483870"/>
            <pc:sldLayoutMk cId="2567731129" sldId="2147483881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3:39.264" v="1"/>
        <pc:sldMasterMkLst>
          <pc:docMk/>
          <pc:sldMasterMk cId="2628490589" sldId="2147483882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755510267" sldId="214748388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481892389" sldId="214748388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1932107973" sldId="214748388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1812411582" sldId="214748388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3387185273" sldId="214748388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2611693977" sldId="214748388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1105895694" sldId="214748388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2142656945" sldId="214748389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3966834197" sldId="214748389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542566945" sldId="214748389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39.264" v="1"/>
          <pc:sldLayoutMkLst>
            <pc:docMk/>
            <pc:sldMasterMk cId="2628490589" sldId="2147483882"/>
            <pc:sldLayoutMk cId="2421260408" sldId="2147483893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3:53.312" v="2"/>
        <pc:sldMasterMkLst>
          <pc:docMk/>
          <pc:sldMasterMk cId="531386728" sldId="2147483894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1678540893" sldId="214748389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109456925" sldId="214748389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691229358" sldId="214748389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2371115956" sldId="214748389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797730597" sldId="214748389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2175180924" sldId="214748390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1534862648" sldId="214748390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952433375" sldId="214748390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584409147" sldId="214748390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208367257" sldId="214748390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17206774" sldId="214748390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3266282606" sldId="214748390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2502245656" sldId="214748390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3:53.312" v="2"/>
          <pc:sldLayoutMkLst>
            <pc:docMk/>
            <pc:sldMasterMk cId="531386728" sldId="2147483894"/>
            <pc:sldLayoutMk cId="666561534" sldId="2147483908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4:00.859" v="3"/>
        <pc:sldMasterMkLst>
          <pc:docMk/>
          <pc:sldMasterMk cId="1142449565" sldId="2147483909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779318640" sldId="214748391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57801669" sldId="214748391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1628685362" sldId="214748391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838194181" sldId="214748391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1079711423" sldId="214748391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772705982" sldId="214748391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530431340" sldId="214748391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1140074680" sldId="214748391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139315010" sldId="214748391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335607544" sldId="214748391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331858093" sldId="214748392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1878990370" sldId="214748392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1197699334" sldId="214748392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993055880" sldId="214748392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532630686" sldId="214748392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3652842041" sldId="214748392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4:00.859" v="3"/>
          <pc:sldLayoutMkLst>
            <pc:docMk/>
            <pc:sldMasterMk cId="1142449565" sldId="2147483909"/>
            <pc:sldLayoutMk cId="2285345392" sldId="2147483926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5:23.112" v="20"/>
        <pc:sldMasterMkLst>
          <pc:docMk/>
          <pc:sldMasterMk cId="3461058177" sldId="2147483927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609994401" sldId="214748392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2645108170" sldId="214748392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3535265215" sldId="214748393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3078019691" sldId="214748393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3813340956" sldId="214748393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1927744380" sldId="214748393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633083598" sldId="214748393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1963173724" sldId="214748393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2714552495" sldId="214748393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1505453659" sldId="214748393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23.112" v="20"/>
          <pc:sldLayoutMkLst>
            <pc:docMk/>
            <pc:sldMasterMk cId="3461058177" sldId="2147483927"/>
            <pc:sldLayoutMk cId="210085505" sldId="2147483938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5:55.956" v="21"/>
        <pc:sldMasterMkLst>
          <pc:docMk/>
          <pc:sldMasterMk cId="1882883450" sldId="2147483939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856226020" sldId="214748394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4247860338" sldId="214748394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1469010605" sldId="214748394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2244454276" sldId="214748394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749372976" sldId="214748394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1260834918" sldId="214748394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3339735623" sldId="214748394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543301871" sldId="214748394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332097346" sldId="214748394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249458636" sldId="214748394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5.956" v="21"/>
          <pc:sldLayoutMkLst>
            <pc:docMk/>
            <pc:sldMasterMk cId="1882883450" sldId="2147483939"/>
            <pc:sldLayoutMk cId="4124507505" sldId="2147483950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5:58.769" v="22"/>
        <pc:sldMasterMkLst>
          <pc:docMk/>
          <pc:sldMasterMk cId="1715230301" sldId="2147483951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1060675652" sldId="214748395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1992368713" sldId="214748395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3029280772" sldId="214748395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1902966141" sldId="214748395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603682602" sldId="214748395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1305330788" sldId="214748395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2361468458" sldId="214748395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14847018" sldId="214748395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281376424" sldId="214748396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4204786226" sldId="214748396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5:58.769" v="22"/>
          <pc:sldLayoutMkLst>
            <pc:docMk/>
            <pc:sldMasterMk cId="1715230301" sldId="2147483951"/>
            <pc:sldLayoutMk cId="2266985783" sldId="2147483962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6:03.160" v="23"/>
        <pc:sldMasterMkLst>
          <pc:docMk/>
          <pc:sldMasterMk cId="818707223" sldId="2147483963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4284305233" sldId="214748396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307607010" sldId="214748396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1705374616" sldId="214748396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2991535571" sldId="214748396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2332956696" sldId="214748396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293671135" sldId="214748396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3882392759" sldId="214748397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2594767013" sldId="214748397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4211925822" sldId="214748397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3041394291" sldId="214748397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3.160" v="23"/>
          <pc:sldLayoutMkLst>
            <pc:docMk/>
            <pc:sldMasterMk cId="818707223" sldId="2147483963"/>
            <pc:sldLayoutMk cId="557402480" sldId="2147483974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6:08.410" v="24"/>
        <pc:sldMasterMkLst>
          <pc:docMk/>
          <pc:sldMasterMk cId="122898681" sldId="2147483975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3854315923" sldId="214748397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2529255326" sldId="214748397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1666892668" sldId="214748397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389415764" sldId="214748397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3124854876" sldId="214748398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4153063110" sldId="214748398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1990909559" sldId="214748398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675969011" sldId="214748398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1996084035" sldId="214748398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50479955" sldId="214748398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08.410" v="24"/>
          <pc:sldLayoutMkLst>
            <pc:docMk/>
            <pc:sldMasterMk cId="122898681" sldId="2147483975"/>
            <pc:sldLayoutMk cId="3850879528" sldId="2147483986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6:24.707" v="25"/>
        <pc:sldMasterMkLst>
          <pc:docMk/>
          <pc:sldMasterMk cId="2027217612" sldId="2147483987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591980669" sldId="214748398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1324383418" sldId="214748398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325180479" sldId="214748399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3728142971" sldId="214748399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3621764822" sldId="214748399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4078322659" sldId="214748399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113415288" sldId="214748399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8639119" sldId="214748399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3287976221" sldId="214748399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2955002607" sldId="214748399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2772758607" sldId="214748399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4235686630" sldId="214748399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2860400620" sldId="214748400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484745165" sldId="214748400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2370791645" sldId="214748400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1620194366" sldId="214748400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6:24.707" v="25"/>
          <pc:sldLayoutMkLst>
            <pc:docMk/>
            <pc:sldMasterMk cId="2027217612" sldId="2147483987"/>
            <pc:sldLayoutMk cId="81317623" sldId="2147484004"/>
          </pc:sldLayoutMkLst>
        </pc:sldLayoutChg>
      </pc:sldMasterChg>
      <pc:sldMasterChg chg="add del addSldLayout delSldLayout modSldLayout">
        <pc:chgData name="Javier Otero Caneiro" userId="S::javier.otero@campusdual.com::9189c778-b356-45ba-94fc-95a7545b3b8b" providerId="AD" clId="Web-{D3A99ECA-D053-ECC5-CEC4-3C8B3536B5ED}" dt="2023-11-21T16:17:06.412" v="26"/>
        <pc:sldMasterMkLst>
          <pc:docMk/>
          <pc:sldMasterMk cId="2066932656" sldId="2147484005"/>
        </pc:sldMasterMkLst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679727979" sldId="214748400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3732311519" sldId="214748400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4102674573" sldId="214748400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2816535670" sldId="214748400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3194232335" sldId="214748401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749456072" sldId="214748401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3139247844" sldId="2147484012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260090644" sldId="2147484013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2326640240" sldId="2147484014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3223953493" sldId="2147484015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490424695" sldId="2147484016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63115408" sldId="2147484017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749161748" sldId="2147484018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696490797" sldId="2147484019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2085482372" sldId="2147484020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445554403" sldId="2147484021"/>
          </pc:sldLayoutMkLst>
        </pc:sldLayoutChg>
        <pc:sldLayoutChg chg="add del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2066932656" sldId="2147484005"/>
            <pc:sldLayoutMk cId="1450271618" sldId="2147484022"/>
          </pc:sldLayoutMkLst>
        </pc:sldLayoutChg>
      </pc:sldMasterChg>
      <pc:sldMasterChg chg="add addSldLayout modSldLayout">
        <pc:chgData name="Javier Otero Caneiro" userId="S::javier.otero@campusdual.com::9189c778-b356-45ba-94fc-95a7545b3b8b" providerId="AD" clId="Web-{D3A99ECA-D053-ECC5-CEC4-3C8B3536B5ED}" dt="2023-11-21T16:17:06.412" v="26"/>
        <pc:sldMasterMkLst>
          <pc:docMk/>
          <pc:sldMasterMk cId="962020167" sldId="2147484023"/>
        </pc:sldMasterMkLst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3429160475" sldId="2147484024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158448421" sldId="2147484025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354347371" sldId="2147484026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023494316" sldId="2147484027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994984439" sldId="2147484028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269369586" sldId="2147484029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956788163" sldId="2147484030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1304489856" sldId="2147484031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132263749" sldId="2147484032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3368003370" sldId="2147484033"/>
          </pc:sldLayoutMkLst>
        </pc:sldLayoutChg>
        <pc:sldLayoutChg chg="add mod replId">
          <pc:chgData name="Javier Otero Caneiro" userId="S::javier.otero@campusdual.com::9189c778-b356-45ba-94fc-95a7545b3b8b" providerId="AD" clId="Web-{D3A99ECA-D053-ECC5-CEC4-3C8B3536B5ED}" dt="2023-11-21T16:17:06.412" v="26"/>
          <pc:sldLayoutMkLst>
            <pc:docMk/>
            <pc:sldMasterMk cId="962020167" sldId="2147484023"/>
            <pc:sldLayoutMk cId="2933397371" sldId="2147484034"/>
          </pc:sldLayoutMkLst>
        </pc:sldLayoutChg>
      </pc:sldMasterChg>
    </pc:docChg>
  </pc:docChgLst>
  <pc:docChgLst>
    <pc:chgData name="César Miguel  Santiago Núñez" userId="S::cmiguel.santiago@campusdual.com::d09913a2-0295-4f98-a9fc-252b123769c5" providerId="AD" clId="Web-{A2CEE840-B6C3-460D-A245-28FEF5EA8223}"/>
    <pc:docChg chg="delSld modSld">
      <pc:chgData name="César Miguel  Santiago Núñez" userId="S::cmiguel.santiago@campusdual.com::d09913a2-0295-4f98-a9fc-252b123769c5" providerId="AD" clId="Web-{A2CEE840-B6C3-460D-A245-28FEF5EA8223}" dt="2023-11-22T17:24:43.664" v="362"/>
      <pc:docMkLst>
        <pc:docMk/>
      </pc:docMkLst>
      <pc:sldChg chg="modSp">
        <pc:chgData name="César Miguel  Santiago Núñez" userId="S::cmiguel.santiago@campusdual.com::d09913a2-0295-4f98-a9fc-252b123769c5" providerId="AD" clId="Web-{A2CEE840-B6C3-460D-A245-28FEF5EA8223}" dt="2023-11-22T16:01:48.547" v="31" actId="1076"/>
        <pc:sldMkLst>
          <pc:docMk/>
          <pc:sldMk cId="3059316376" sldId="256"/>
        </pc:sldMkLst>
        <pc:spChg chg="mod">
          <ac:chgData name="César Miguel  Santiago Núñez" userId="S::cmiguel.santiago@campusdual.com::d09913a2-0295-4f98-a9fc-252b123769c5" providerId="AD" clId="Web-{A2CEE840-B6C3-460D-A245-28FEF5EA8223}" dt="2023-11-22T16:01:48.547" v="31" actId="1076"/>
          <ac:spMkLst>
            <pc:docMk/>
            <pc:sldMk cId="3059316376" sldId="256"/>
            <ac:spMk id="6" creationId="{0B315686-D686-B5D5-4EF9-024E14F67596}"/>
          </ac:spMkLst>
        </pc:spChg>
      </pc:sldChg>
      <pc:sldChg chg="addSp delSp modSp">
        <pc:chgData name="César Miguel  Santiago Núñez" userId="S::cmiguel.santiago@campusdual.com::d09913a2-0295-4f98-a9fc-252b123769c5" providerId="AD" clId="Web-{A2CEE840-B6C3-460D-A245-28FEF5EA8223}" dt="2023-11-22T16:20:54.245" v="63"/>
        <pc:sldMkLst>
          <pc:docMk/>
          <pc:sldMk cId="3650303120" sldId="258"/>
        </pc:sldMkLst>
        <pc:spChg chg="del mod">
          <ac:chgData name="César Miguel  Santiago Núñez" userId="S::cmiguel.santiago@campusdual.com::d09913a2-0295-4f98-a9fc-252b123769c5" providerId="AD" clId="Web-{A2CEE840-B6C3-460D-A245-28FEF5EA8223}" dt="2023-11-22T16:20:54.245" v="63"/>
          <ac:spMkLst>
            <pc:docMk/>
            <pc:sldMk cId="3650303120" sldId="258"/>
            <ac:spMk id="3" creationId="{F8914067-D496-58C5-77FC-904D7E6C42CB}"/>
          </ac:spMkLst>
        </pc:spChg>
        <pc:spChg chg="del mod topLvl">
          <ac:chgData name="César Miguel  Santiago Núñez" userId="S::cmiguel.santiago@campusdual.com::d09913a2-0295-4f98-a9fc-252b123769c5" providerId="AD" clId="Web-{A2CEE840-B6C3-460D-A245-28FEF5EA8223}" dt="2023-11-22T16:02:48.440" v="36"/>
          <ac:spMkLst>
            <pc:docMk/>
            <pc:sldMk cId="3650303120" sldId="258"/>
            <ac:spMk id="6" creationId="{2D201173-05D2-6D11-0822-6CFB3D00D237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6:20:41.572" v="62" actId="1076"/>
          <ac:spMkLst>
            <pc:docMk/>
            <pc:sldMk cId="3650303120" sldId="258"/>
            <ac:spMk id="17" creationId="{D5FF6FC9-38A5-F533-E212-2C0708BC3BBD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6:20:35.494" v="61" actId="1076"/>
          <ac:spMkLst>
            <pc:docMk/>
            <pc:sldMk cId="3650303120" sldId="258"/>
            <ac:spMk id="18" creationId="{54CC9555-AE7B-8E08-6A90-3FFF459FE52F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6:20:54.245" v="63"/>
          <ac:spMkLst>
            <pc:docMk/>
            <pc:sldMk cId="3650303120" sldId="258"/>
            <ac:spMk id="20" creationId="{FDFC7C48-85A6-B7A2-882D-0639687F8A85}"/>
          </ac:spMkLst>
        </pc:spChg>
        <pc:grpChg chg="mod topLvl">
          <ac:chgData name="César Miguel  Santiago Núñez" userId="S::cmiguel.santiago@campusdual.com::d09913a2-0295-4f98-a9fc-252b123769c5" providerId="AD" clId="Web-{A2CEE840-B6C3-460D-A245-28FEF5EA8223}" dt="2023-11-22T16:20:23.416" v="59" actId="1076"/>
          <ac:grpSpMkLst>
            <pc:docMk/>
            <pc:sldMk cId="3650303120" sldId="258"/>
            <ac:grpSpMk id="5" creationId="{E5F6734D-B24F-CD48-9593-D441FE72C1E9}"/>
          </ac:grpSpMkLst>
        </pc:grpChg>
        <pc:grpChg chg="add del mod">
          <ac:chgData name="César Miguel  Santiago Núñez" userId="S::cmiguel.santiago@campusdual.com::d09913a2-0295-4f98-a9fc-252b123769c5" providerId="AD" clId="Web-{A2CEE840-B6C3-460D-A245-28FEF5EA8223}" dt="2023-11-22T16:02:48.440" v="36"/>
          <ac:grpSpMkLst>
            <pc:docMk/>
            <pc:sldMk cId="3650303120" sldId="258"/>
            <ac:grpSpMk id="14" creationId="{5DAF58E9-B2F6-F384-2F53-F97224DC9CDD}"/>
          </ac:grpSpMkLst>
        </pc:grpChg>
        <pc:picChg chg="add mod">
          <ac:chgData name="César Miguel  Santiago Núñez" userId="S::cmiguel.santiago@campusdual.com::d09913a2-0295-4f98-a9fc-252b123769c5" providerId="AD" clId="Web-{A2CEE840-B6C3-460D-A245-28FEF5EA8223}" dt="2023-11-22T16:19:33.164" v="54" actId="1076"/>
          <ac:picMkLst>
            <pc:docMk/>
            <pc:sldMk cId="3650303120" sldId="258"/>
            <ac:picMk id="15" creationId="{A301AB93-6F7D-9066-055A-A86A8E6BBD97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6:20:29.838" v="60" actId="1076"/>
          <ac:picMkLst>
            <pc:docMk/>
            <pc:sldMk cId="3650303120" sldId="258"/>
            <ac:picMk id="16" creationId="{019EF8DF-A166-D24D-40D2-54D3DC75F445}"/>
          </ac:picMkLst>
        </pc:picChg>
      </pc:sldChg>
      <pc:sldChg chg="del">
        <pc:chgData name="César Miguel  Santiago Núñez" userId="S::cmiguel.santiago@campusdual.com::d09913a2-0295-4f98-a9fc-252b123769c5" providerId="AD" clId="Web-{A2CEE840-B6C3-460D-A245-28FEF5EA8223}" dt="2023-11-22T16:23:25.547" v="64"/>
        <pc:sldMkLst>
          <pc:docMk/>
          <pc:sldMk cId="3420311895" sldId="259"/>
        </pc:sldMkLst>
      </pc:sldChg>
      <pc:sldChg chg="del">
        <pc:chgData name="César Miguel  Santiago Núñez" userId="S::cmiguel.santiago@campusdual.com::d09913a2-0295-4f98-a9fc-252b123769c5" providerId="AD" clId="Web-{A2CEE840-B6C3-460D-A245-28FEF5EA8223}" dt="2023-11-22T16:23:27.157" v="65"/>
        <pc:sldMkLst>
          <pc:docMk/>
          <pc:sldMk cId="3157471603" sldId="260"/>
        </pc:sldMkLst>
      </pc:sldChg>
      <pc:sldChg chg="addSp delSp modSp modTransition addAnim delAnim modAnim modNotes">
        <pc:chgData name="César Miguel  Santiago Núñez" userId="S::cmiguel.santiago@campusdual.com::d09913a2-0295-4f98-a9fc-252b123769c5" providerId="AD" clId="Web-{A2CEE840-B6C3-460D-A245-28FEF5EA8223}" dt="2023-11-22T17:24:43.664" v="362"/>
        <pc:sldMkLst>
          <pc:docMk/>
          <pc:sldMk cId="1933069695" sldId="262"/>
        </pc:sldMkLst>
        <pc:spChg chg="mod">
          <ac:chgData name="César Miguel  Santiago Núñez" userId="S::cmiguel.santiago@campusdual.com::d09913a2-0295-4f98-a9fc-252b123769c5" providerId="AD" clId="Web-{A2CEE840-B6C3-460D-A245-28FEF5EA8223}" dt="2023-11-22T14:55:41.064" v="15" actId="20577"/>
          <ac:spMkLst>
            <pc:docMk/>
            <pc:sldMk cId="1933069695" sldId="262"/>
            <ac:spMk id="2" creationId="{B7F5275F-84DB-1070-301B-6F732F19E9EF}"/>
          </ac:spMkLst>
        </pc:spChg>
        <pc:spChg chg="del mod">
          <ac:chgData name="César Miguel  Santiago Núñez" userId="S::cmiguel.santiago@campusdual.com::d09913a2-0295-4f98-a9fc-252b123769c5" providerId="AD" clId="Web-{A2CEE840-B6C3-460D-A245-28FEF5EA8223}" dt="2023-11-22T17:24:43.664" v="362"/>
          <ac:spMkLst>
            <pc:docMk/>
            <pc:sldMk cId="1933069695" sldId="262"/>
            <ac:spMk id="3" creationId="{25B74A55-DFEE-77FC-F851-2DEE9C8EA9B7}"/>
          </ac:spMkLst>
        </pc:spChg>
        <pc:spChg chg="add del mod">
          <ac:chgData name="César Miguel  Santiago Núñez" userId="S::cmiguel.santiago@campusdual.com::d09913a2-0295-4f98-a9fc-252b123769c5" providerId="AD" clId="Web-{A2CEE840-B6C3-460D-A245-28FEF5EA8223}" dt="2023-11-22T17:03:56.400" v="251"/>
          <ac:spMkLst>
            <pc:docMk/>
            <pc:sldMk cId="1933069695" sldId="262"/>
            <ac:spMk id="11" creationId="{D3013C68-6FA2-F159-7B23-CFDF774B3C7B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7:21:50.736" v="319"/>
          <ac:spMkLst>
            <pc:docMk/>
            <pc:sldMk cId="1933069695" sldId="262"/>
            <ac:spMk id="21" creationId="{9EBCA009-A967-9B1E-78B0-7F6DE731E2FB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7:23:03.848" v="336"/>
          <ac:spMkLst>
            <pc:docMk/>
            <pc:sldMk cId="1933069695" sldId="262"/>
            <ac:spMk id="22" creationId="{B0D28C37-D959-D464-F01F-95DF266C8F41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7:23:03.864" v="337"/>
          <ac:spMkLst>
            <pc:docMk/>
            <pc:sldMk cId="1933069695" sldId="262"/>
            <ac:spMk id="23" creationId="{693CFC4B-6D17-89CE-D03E-375F545ABA75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7:23:03.864" v="338"/>
          <ac:spMkLst>
            <pc:docMk/>
            <pc:sldMk cId="1933069695" sldId="262"/>
            <ac:spMk id="24" creationId="{EEF7CD45-8420-2074-81A9-BAD906AB4563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7:24:43.664" v="362"/>
          <ac:spMkLst>
            <pc:docMk/>
            <pc:sldMk cId="1933069695" sldId="262"/>
            <ac:spMk id="26" creationId="{A2716D03-A0F4-2403-D1AE-E72687AAB118}"/>
          </ac:spMkLst>
        </pc:spChg>
        <pc:picChg chg="add del mod">
          <ac:chgData name="César Miguel  Santiago Núñez" userId="S::cmiguel.santiago@campusdual.com::d09913a2-0295-4f98-a9fc-252b123769c5" providerId="AD" clId="Web-{A2CEE840-B6C3-460D-A245-28FEF5EA8223}" dt="2023-11-22T17:00:56.894" v="231"/>
          <ac:picMkLst>
            <pc:docMk/>
            <pc:sldMk cId="1933069695" sldId="262"/>
            <ac:picMk id="4" creationId="{F5F608F3-CD5D-E39E-FA5B-AE8E1E2E6C95}"/>
          </ac:picMkLst>
        </pc:picChg>
        <pc:picChg chg="add del mod">
          <ac:chgData name="César Miguel  Santiago Núñez" userId="S::cmiguel.santiago@campusdual.com::d09913a2-0295-4f98-a9fc-252b123769c5" providerId="AD" clId="Web-{A2CEE840-B6C3-460D-A245-28FEF5EA8223}" dt="2023-11-22T17:01:33.458" v="235"/>
          <ac:picMkLst>
            <pc:docMk/>
            <pc:sldMk cId="1933069695" sldId="262"/>
            <ac:picMk id="5" creationId="{36D6A681-F995-35C9-EE1E-7899ADEFE324}"/>
          </ac:picMkLst>
        </pc:picChg>
        <pc:picChg chg="add del mod">
          <ac:chgData name="César Miguel  Santiago Núñez" userId="S::cmiguel.santiago@campusdual.com::d09913a2-0295-4f98-a9fc-252b123769c5" providerId="AD" clId="Web-{A2CEE840-B6C3-460D-A245-28FEF5EA8223}" dt="2023-11-22T17:00:55.910" v="230"/>
          <ac:picMkLst>
            <pc:docMk/>
            <pc:sldMk cId="1933069695" sldId="262"/>
            <ac:picMk id="6" creationId="{0A69B7CB-FF4E-32E2-4415-576A962550AB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20:02.982" v="309" actId="1076"/>
          <ac:picMkLst>
            <pc:docMk/>
            <pc:sldMk cId="1933069695" sldId="262"/>
            <ac:picMk id="7" creationId="{67813ED9-91D6-85EF-4020-89E3D9D3A9F9}"/>
          </ac:picMkLst>
        </pc:picChg>
        <pc:picChg chg="add del mod">
          <ac:chgData name="César Miguel  Santiago Núñez" userId="S::cmiguel.santiago@campusdual.com::d09913a2-0295-4f98-a9fc-252b123769c5" providerId="AD" clId="Web-{A2CEE840-B6C3-460D-A245-28FEF5EA8223}" dt="2023-11-22T17:01:31.864" v="234"/>
          <ac:picMkLst>
            <pc:docMk/>
            <pc:sldMk cId="1933069695" sldId="262"/>
            <ac:picMk id="8" creationId="{DD1E31FF-F47C-6EF3-5CC9-29A7CFC31CD0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19:57.998" v="308" actId="1076"/>
          <ac:picMkLst>
            <pc:docMk/>
            <pc:sldMk cId="1933069695" sldId="262"/>
            <ac:picMk id="9" creationId="{6128296E-5B43-382A-B208-803C88E30ECA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19:54.060" v="306" actId="1076"/>
          <ac:picMkLst>
            <pc:docMk/>
            <pc:sldMk cId="1933069695" sldId="262"/>
            <ac:picMk id="10" creationId="{2DC83135-3936-E3FF-197A-FCCEC1F0F229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19:56.294" v="307" actId="1076"/>
          <ac:picMkLst>
            <pc:docMk/>
            <pc:sldMk cId="1933069695" sldId="262"/>
            <ac:picMk id="12" creationId="{7180E1CB-2FC4-C591-0E61-EF12022B3EBB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19:52.263" v="305" actId="1076"/>
          <ac:picMkLst>
            <pc:docMk/>
            <pc:sldMk cId="1933069695" sldId="262"/>
            <ac:picMk id="13" creationId="{C217733E-3B10-0EF1-D622-49E0EC310040}"/>
          </ac:picMkLst>
        </pc:picChg>
        <pc:picChg chg="add del mod">
          <ac:chgData name="César Miguel  Santiago Núñez" userId="S::cmiguel.santiago@campusdual.com::d09913a2-0295-4f98-a9fc-252b123769c5" providerId="AD" clId="Web-{A2CEE840-B6C3-460D-A245-28FEF5EA8223}" dt="2023-11-22T17:15:33.301" v="294"/>
          <ac:picMkLst>
            <pc:docMk/>
            <pc:sldMk cId="1933069695" sldId="262"/>
            <ac:picMk id="14" creationId="{3B927424-D6BA-B861-BB9D-F2B48973ABD5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20:30.217" v="314" actId="1076"/>
          <ac:picMkLst>
            <pc:docMk/>
            <pc:sldMk cId="1933069695" sldId="262"/>
            <ac:picMk id="16" creationId="{16F834E1-BD05-9932-DE2C-5C3A850A5137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18:06.790" v="302" actId="1076"/>
          <ac:picMkLst>
            <pc:docMk/>
            <pc:sldMk cId="1933069695" sldId="262"/>
            <ac:picMk id="18" creationId="{47122C25-A88A-DC22-F626-6D8B5E1A3A75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7:20:37.858" v="315" actId="1076"/>
          <ac:picMkLst>
            <pc:docMk/>
            <pc:sldMk cId="1933069695" sldId="262"/>
            <ac:picMk id="20" creationId="{F0DC3594-4D33-455A-63C5-1C0EFC7815AD}"/>
          </ac:picMkLst>
        </pc:picChg>
      </pc:sldChg>
      <pc:sldChg chg="addSp delSp modSp modNotes">
        <pc:chgData name="César Miguel  Santiago Núñez" userId="S::cmiguel.santiago@campusdual.com::d09913a2-0295-4f98-a9fc-252b123769c5" providerId="AD" clId="Web-{A2CEE840-B6C3-460D-A245-28FEF5EA8223}" dt="2023-11-22T16:45:22.626" v="223"/>
        <pc:sldMkLst>
          <pc:docMk/>
          <pc:sldMk cId="1196561782" sldId="263"/>
        </pc:sldMkLst>
        <pc:spChg chg="del mod">
          <ac:chgData name="César Miguel  Santiago Núñez" userId="S::cmiguel.santiago@campusdual.com::d09913a2-0295-4f98-a9fc-252b123769c5" providerId="AD" clId="Web-{A2CEE840-B6C3-460D-A245-28FEF5EA8223}" dt="2023-11-22T16:28:53.793" v="75"/>
          <ac:spMkLst>
            <pc:docMk/>
            <pc:sldMk cId="1196561782" sldId="263"/>
            <ac:spMk id="3" creationId="{08486D44-CA41-697A-104E-6559CCCB78F8}"/>
          </ac:spMkLst>
        </pc:spChg>
        <pc:spChg chg="add del mod">
          <ac:chgData name="César Miguel  Santiago Núñez" userId="S::cmiguel.santiago@campusdual.com::d09913a2-0295-4f98-a9fc-252b123769c5" providerId="AD" clId="Web-{A2CEE840-B6C3-460D-A245-28FEF5EA8223}" dt="2023-11-22T16:33:43.616" v="81"/>
          <ac:spMkLst>
            <pc:docMk/>
            <pc:sldMk cId="1196561782" sldId="263"/>
            <ac:spMk id="9" creationId="{408B942A-3AB7-4D00-7A86-9BAFC78ABEC4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6:39:09.394" v="142" actId="1076"/>
          <ac:spMkLst>
            <pc:docMk/>
            <pc:sldMk cId="1196561782" sldId="263"/>
            <ac:spMk id="12" creationId="{9C6AF4EA-CF1F-98DD-5EF0-7716BB21B14F}"/>
          </ac:spMkLst>
        </pc:spChg>
        <pc:spChg chg="add mod">
          <ac:chgData name="César Miguel  Santiago Núñez" userId="S::cmiguel.santiago@campusdual.com::d09913a2-0295-4f98-a9fc-252b123769c5" providerId="AD" clId="Web-{A2CEE840-B6C3-460D-A245-28FEF5EA8223}" dt="2023-11-22T16:43:00.199" v="219" actId="1076"/>
          <ac:spMkLst>
            <pc:docMk/>
            <pc:sldMk cId="1196561782" sldId="263"/>
            <ac:spMk id="13" creationId="{B179D6DD-B378-5286-92AE-8CD54D3496AD}"/>
          </ac:spMkLst>
        </pc:spChg>
        <pc:picChg chg="add del mod">
          <ac:chgData name="César Miguel  Santiago Núñez" userId="S::cmiguel.santiago@campusdual.com::d09913a2-0295-4f98-a9fc-252b123769c5" providerId="AD" clId="Web-{A2CEE840-B6C3-460D-A245-28FEF5EA8223}" dt="2023-11-22T16:25:45.849" v="67"/>
          <ac:picMkLst>
            <pc:docMk/>
            <pc:sldMk cId="1196561782" sldId="263"/>
            <ac:picMk id="5" creationId="{39C0CA71-AE62-BAD5-78C6-5B02BBEA2018}"/>
          </ac:picMkLst>
        </pc:picChg>
        <pc:picChg chg="add del mod">
          <ac:chgData name="César Miguel  Santiago Núñez" userId="S::cmiguel.santiago@campusdual.com::d09913a2-0295-4f98-a9fc-252b123769c5" providerId="AD" clId="Web-{A2CEE840-B6C3-460D-A245-28FEF5EA8223}" dt="2023-11-22T16:27:47.307" v="69"/>
          <ac:picMkLst>
            <pc:docMk/>
            <pc:sldMk cId="1196561782" sldId="263"/>
            <ac:picMk id="6" creationId="{A0FE6B37-2C61-DD24-E9D2-56DDAD6DDDC3}"/>
          </ac:picMkLst>
        </pc:picChg>
        <pc:picChg chg="add mod ord">
          <ac:chgData name="César Miguel  Santiago Núñez" userId="S::cmiguel.santiago@campusdual.com::d09913a2-0295-4f98-a9fc-252b123769c5" providerId="AD" clId="Web-{A2CEE840-B6C3-460D-A245-28FEF5EA8223}" dt="2023-11-22T16:39:15.925" v="144" actId="1076"/>
          <ac:picMkLst>
            <pc:docMk/>
            <pc:sldMk cId="1196561782" sldId="263"/>
            <ac:picMk id="7" creationId="{EA47D47E-201F-AF7E-B4C4-A65EB5424DE5}"/>
          </ac:picMkLst>
        </pc:picChg>
        <pc:picChg chg="add mod ord">
          <ac:chgData name="César Miguel  Santiago Núñez" userId="S::cmiguel.santiago@campusdual.com::d09913a2-0295-4f98-a9fc-252b123769c5" providerId="AD" clId="Web-{A2CEE840-B6C3-460D-A245-28FEF5EA8223}" dt="2023-11-22T16:36:05.090" v="96" actId="1076"/>
          <ac:picMkLst>
            <pc:docMk/>
            <pc:sldMk cId="1196561782" sldId="263"/>
            <ac:picMk id="10" creationId="{1F1C9911-DB55-C84A-225E-C6BADF600705}"/>
          </ac:picMkLst>
        </pc:picChg>
        <pc:picChg chg="add mod">
          <ac:chgData name="César Miguel  Santiago Núñez" userId="S::cmiguel.santiago@campusdual.com::d09913a2-0295-4f98-a9fc-252b123769c5" providerId="AD" clId="Web-{A2CEE840-B6C3-460D-A245-28FEF5EA8223}" dt="2023-11-22T16:42:55.839" v="218" actId="1076"/>
          <ac:picMkLst>
            <pc:docMk/>
            <pc:sldMk cId="1196561782" sldId="263"/>
            <ac:picMk id="11" creationId="{E9C4CC5E-1C56-4953-9496-2F1B255AA182}"/>
          </ac:picMkLst>
        </pc:picChg>
      </pc:sldChg>
      <pc:sldChg chg="modSp">
        <pc:chgData name="César Miguel  Santiago Núñez" userId="S::cmiguel.santiago@campusdual.com::d09913a2-0295-4f98-a9fc-252b123769c5" providerId="AD" clId="Web-{A2CEE840-B6C3-460D-A245-28FEF5EA8223}" dt="2023-11-22T15:24:32.346" v="29" actId="20577"/>
        <pc:sldMkLst>
          <pc:docMk/>
          <pc:sldMk cId="4102392195" sldId="273"/>
        </pc:sldMkLst>
        <pc:spChg chg="mod">
          <ac:chgData name="César Miguel  Santiago Núñez" userId="S::cmiguel.santiago@campusdual.com::d09913a2-0295-4f98-a9fc-252b123769c5" providerId="AD" clId="Web-{A2CEE840-B6C3-460D-A245-28FEF5EA8223}" dt="2023-11-22T15:24:32.346" v="29" actId="20577"/>
          <ac:spMkLst>
            <pc:docMk/>
            <pc:sldMk cId="4102392195" sldId="273"/>
            <ac:spMk id="3" creationId="{89931384-4CFB-DAF3-5B45-2C02F2F7318D}"/>
          </ac:spMkLst>
        </pc:spChg>
      </pc:sldChg>
      <pc:sldChg chg="modSp">
        <pc:chgData name="César Miguel  Santiago Núñez" userId="S::cmiguel.santiago@campusdual.com::d09913a2-0295-4f98-a9fc-252b123769c5" providerId="AD" clId="Web-{A2CEE840-B6C3-460D-A245-28FEF5EA8223}" dt="2023-11-22T14:49:47.239" v="4" actId="20577"/>
        <pc:sldMkLst>
          <pc:docMk/>
          <pc:sldMk cId="2005576447" sldId="282"/>
        </pc:sldMkLst>
        <pc:spChg chg="mod">
          <ac:chgData name="César Miguel  Santiago Núñez" userId="S::cmiguel.santiago@campusdual.com::d09913a2-0295-4f98-a9fc-252b123769c5" providerId="AD" clId="Web-{A2CEE840-B6C3-460D-A245-28FEF5EA8223}" dt="2023-11-22T14:49:47.239" v="4" actId="20577"/>
          <ac:spMkLst>
            <pc:docMk/>
            <pc:sldMk cId="2005576447" sldId="282"/>
            <ac:spMk id="2" creationId="{185D559F-D3A4-38D6-5EEE-6CC328371898}"/>
          </ac:spMkLst>
        </pc:spChg>
      </pc:sldChg>
      <pc:sldChg chg="modSp">
        <pc:chgData name="César Miguel  Santiago Núñez" userId="S::cmiguel.santiago@campusdual.com::d09913a2-0295-4f98-a9fc-252b123769c5" providerId="AD" clId="Web-{A2CEE840-B6C3-460D-A245-28FEF5EA8223}" dt="2023-11-22T14:51:40.806" v="6" actId="20577"/>
        <pc:sldMkLst>
          <pc:docMk/>
          <pc:sldMk cId="4262971563" sldId="283"/>
        </pc:sldMkLst>
        <pc:spChg chg="mod">
          <ac:chgData name="César Miguel  Santiago Núñez" userId="S::cmiguel.santiago@campusdual.com::d09913a2-0295-4f98-a9fc-252b123769c5" providerId="AD" clId="Web-{A2CEE840-B6C3-460D-A245-28FEF5EA8223}" dt="2023-11-22T14:51:40.806" v="6" actId="20577"/>
          <ac:spMkLst>
            <pc:docMk/>
            <pc:sldMk cId="4262971563" sldId="283"/>
            <ac:spMk id="2" creationId="{409CF213-CB6A-1A4A-028E-97AD50811252}"/>
          </ac:spMkLst>
        </pc:spChg>
      </pc:sldChg>
    </pc:docChg>
  </pc:docChgLst>
  <pc:docChgLst>
    <pc:chgData name="Fernando Lomban Lage" userId="S::fernando.lomban@campusdual.com::5ee0c05d-d86d-4234-a9cc-4780d749ce1a" providerId="AD" clId="Web-{C5881B3F-4E61-11D8-3EB4-DC1F0531C335}"/>
    <pc:docChg chg="delSld modSld">
      <pc:chgData name="Fernando Lomban Lage" userId="S::fernando.lomban@campusdual.com::5ee0c05d-d86d-4234-a9cc-4780d749ce1a" providerId="AD" clId="Web-{C5881B3F-4E61-11D8-3EB4-DC1F0531C335}" dt="2023-11-23T17:19:57.342" v="498"/>
      <pc:docMkLst>
        <pc:docMk/>
      </pc:docMkLst>
      <pc:sldChg chg="modNotes">
        <pc:chgData name="Fernando Lomban Lage" userId="S::fernando.lomban@campusdual.com::5ee0c05d-d86d-4234-a9cc-4780d749ce1a" providerId="AD" clId="Web-{C5881B3F-4E61-11D8-3EB4-DC1F0531C335}" dt="2023-11-23T16:58:29.377" v="232"/>
        <pc:sldMkLst>
          <pc:docMk/>
          <pc:sldMk cId="3650303120" sldId="258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8:49.831" v="261"/>
        <pc:sldMkLst>
          <pc:docMk/>
          <pc:sldMk cId="1933069695" sldId="262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8:34.190" v="239"/>
        <pc:sldMkLst>
          <pc:docMk/>
          <pc:sldMk cId="1196561782" sldId="263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8:56.066" v="269"/>
        <pc:sldMkLst>
          <pc:docMk/>
          <pc:sldMk cId="631505120" sldId="264"/>
        </pc:sldMkLst>
      </pc:sldChg>
      <pc:sldChg chg="del">
        <pc:chgData name="Fernando Lomban Lage" userId="S::fernando.lomban@campusdual.com::5ee0c05d-d86d-4234-a9cc-4780d749ce1a" providerId="AD" clId="Web-{C5881B3F-4E61-11D8-3EB4-DC1F0531C335}" dt="2023-11-23T16:57:08.497" v="166"/>
        <pc:sldMkLst>
          <pc:docMk/>
          <pc:sldMk cId="2012231577" sldId="267"/>
        </pc:sldMkLst>
      </pc:sldChg>
      <pc:sldChg chg="del">
        <pc:chgData name="Fernando Lomban Lage" userId="S::fernando.lomban@campusdual.com::5ee0c05d-d86d-4234-a9cc-4780d749ce1a" providerId="AD" clId="Web-{C5881B3F-4E61-11D8-3EB4-DC1F0531C335}" dt="2023-11-23T16:57:07.044" v="165"/>
        <pc:sldMkLst>
          <pc:docMk/>
          <pc:sldMk cId="1792966805" sldId="268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7:19:57.342" v="498"/>
        <pc:sldMkLst>
          <pc:docMk/>
          <pc:sldMk cId="1568848637" sldId="269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9:22.708" v="307"/>
        <pc:sldMkLst>
          <pc:docMk/>
          <pc:sldMk cId="1585602945" sldId="270"/>
        </pc:sldMkLst>
      </pc:sldChg>
      <pc:sldChg chg="delSp modNotes">
        <pc:chgData name="Fernando Lomban Lage" userId="S::fernando.lomban@campusdual.com::5ee0c05d-d86d-4234-a9cc-4780d749ce1a" providerId="AD" clId="Web-{C5881B3F-4E61-11D8-3EB4-DC1F0531C335}" dt="2023-11-23T16:59:34.037" v="317"/>
        <pc:sldMkLst>
          <pc:docMk/>
          <pc:sldMk cId="2948791488" sldId="271"/>
        </pc:sldMkLst>
        <pc:spChg chg="del">
          <ac:chgData name="Fernando Lomban Lage" userId="S::fernando.lomban@campusdual.com::5ee0c05d-d86d-4234-a9cc-4780d749ce1a" providerId="AD" clId="Web-{C5881B3F-4E61-11D8-3EB4-DC1F0531C335}" dt="2023-11-23T16:46:14.991" v="158"/>
          <ac:spMkLst>
            <pc:docMk/>
            <pc:sldMk cId="2948791488" sldId="271"/>
            <ac:spMk id="3" creationId="{E790A416-4AE6-703A-E73C-A7116F61A046}"/>
          </ac:spMkLst>
        </pc:spChg>
      </pc:sldChg>
      <pc:sldChg chg="modNotes">
        <pc:chgData name="Fernando Lomban Lage" userId="S::fernando.lomban@campusdual.com::5ee0c05d-d86d-4234-a9cc-4780d749ce1a" providerId="AD" clId="Web-{C5881B3F-4E61-11D8-3EB4-DC1F0531C335}" dt="2023-11-23T16:59:40.834" v="325"/>
        <pc:sldMkLst>
          <pc:docMk/>
          <pc:sldMk cId="2299078734" sldId="272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7:00:09.039" v="365"/>
        <pc:sldMkLst>
          <pc:docMk/>
          <pc:sldMk cId="1493798089" sldId="274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7:00:18.461" v="384"/>
        <pc:sldMkLst>
          <pc:docMk/>
          <pc:sldMk cId="1949031872" sldId="277"/>
        </pc:sldMkLst>
      </pc:sldChg>
      <pc:sldChg chg="modSp">
        <pc:chgData name="Fernando Lomban Lage" userId="S::fernando.lomban@campusdual.com::5ee0c05d-d86d-4234-a9cc-4780d749ce1a" providerId="AD" clId="Web-{C5881B3F-4E61-11D8-3EB4-DC1F0531C335}" dt="2023-11-23T16:57:32.155" v="200" actId="20577"/>
        <pc:sldMkLst>
          <pc:docMk/>
          <pc:sldMk cId="3331332774" sldId="280"/>
        </pc:sldMkLst>
        <pc:spChg chg="mod">
          <ac:chgData name="Fernando Lomban Lage" userId="S::fernando.lomban@campusdual.com::5ee0c05d-d86d-4234-a9cc-4780d749ce1a" providerId="AD" clId="Web-{C5881B3F-4E61-11D8-3EB4-DC1F0531C335}" dt="2023-11-23T16:57:32.155" v="200" actId="20577"/>
          <ac:spMkLst>
            <pc:docMk/>
            <pc:sldMk cId="3331332774" sldId="280"/>
            <ac:spMk id="2" creationId="{4E9E61C9-F352-48B9-4B89-11A2C1F5BAB5}"/>
          </ac:spMkLst>
        </pc:spChg>
      </pc:sldChg>
      <pc:sldChg chg="del">
        <pc:chgData name="Fernando Lomban Lage" userId="S::fernando.lomban@campusdual.com::5ee0c05d-d86d-4234-a9cc-4780d749ce1a" providerId="AD" clId="Web-{C5881B3F-4E61-11D8-3EB4-DC1F0531C335}" dt="2023-11-23T16:54:10.377" v="164"/>
        <pc:sldMkLst>
          <pc:docMk/>
          <pc:sldMk cId="1071797871" sldId="285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9:10.114" v="283"/>
        <pc:sldMkLst>
          <pc:docMk/>
          <pc:sldMk cId="3962411526" sldId="286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8:40.909" v="250"/>
        <pc:sldMkLst>
          <pc:docMk/>
          <pc:sldMk cId="2638824442" sldId="287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9:02.988" v="275"/>
        <pc:sldMkLst>
          <pc:docMk/>
          <pc:sldMk cId="3621633564" sldId="290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7:00:06.507" v="360"/>
        <pc:sldMkLst>
          <pc:docMk/>
          <pc:sldMk cId="1314854291" sldId="291"/>
        </pc:sldMkLst>
      </pc:sldChg>
      <pc:sldChg chg="modNotes">
        <pc:chgData name="Fernando Lomban Lage" userId="S::fernando.lomban@campusdual.com::5ee0c05d-d86d-4234-a9cc-4780d749ce1a" providerId="AD" clId="Web-{C5881B3F-4E61-11D8-3EB4-DC1F0531C335}" dt="2023-11-23T16:58:13.235" v="208"/>
        <pc:sldMkLst>
          <pc:docMk/>
          <pc:sldMk cId="2585992691" sldId="292"/>
        </pc:sldMkLst>
      </pc:sldChg>
    </pc:docChg>
  </pc:docChgLst>
  <pc:docChgLst>
    <pc:chgData name="Fernando Lomban Lage" userId="S::fernando.lomban@campusdual.com::5ee0c05d-d86d-4234-a9cc-4780d749ce1a" providerId="AD" clId="Web-{3806742F-1D72-5FAD-CB6C-0A97282621CD}"/>
    <pc:docChg chg="addSld delSld modSld sldOrd">
      <pc:chgData name="Fernando Lomban Lage" userId="S::fernando.lomban@campusdual.com::5ee0c05d-d86d-4234-a9cc-4780d749ce1a" providerId="AD" clId="Web-{3806742F-1D72-5FAD-CB6C-0A97282621CD}" dt="2023-11-20T17:33:46.622" v="4393" actId="20577"/>
      <pc:docMkLst>
        <pc:docMk/>
      </pc:docMkLst>
      <pc:sldChg chg="modSp">
        <pc:chgData name="Fernando Lomban Lage" userId="S::fernando.lomban@campusdual.com::5ee0c05d-d86d-4234-a9cc-4780d749ce1a" providerId="AD" clId="Web-{3806742F-1D72-5FAD-CB6C-0A97282621CD}" dt="2023-11-20T16:19:15.813" v="2771" actId="20577"/>
        <pc:sldMkLst>
          <pc:docMk/>
          <pc:sldMk cId="3650303120" sldId="258"/>
        </pc:sldMkLst>
        <pc:spChg chg="mod">
          <ac:chgData name="Fernando Lomban Lage" userId="S::fernando.lomban@campusdual.com::5ee0c05d-d86d-4234-a9cc-4780d749ce1a" providerId="AD" clId="Web-{3806742F-1D72-5FAD-CB6C-0A97282621CD}" dt="2023-11-20T16:19:15.813" v="2771" actId="20577"/>
          <ac:spMkLst>
            <pc:docMk/>
            <pc:sldMk cId="3650303120" sldId="258"/>
            <ac:spMk id="3" creationId="{F8914067-D496-58C5-77FC-904D7E6C42CB}"/>
          </ac:spMkLst>
        </pc:spChg>
      </pc:sldChg>
      <pc:sldChg chg="modSp">
        <pc:chgData name="Fernando Lomban Lage" userId="S::fernando.lomban@campusdual.com::5ee0c05d-d86d-4234-a9cc-4780d749ce1a" providerId="AD" clId="Web-{3806742F-1D72-5FAD-CB6C-0A97282621CD}" dt="2023-11-20T15:48:13.586" v="1890" actId="20577"/>
        <pc:sldMkLst>
          <pc:docMk/>
          <pc:sldMk cId="1196561782" sldId="263"/>
        </pc:sldMkLst>
        <pc:spChg chg="mod">
          <ac:chgData name="Fernando Lomban Lage" userId="S::fernando.lomban@campusdual.com::5ee0c05d-d86d-4234-a9cc-4780d749ce1a" providerId="AD" clId="Web-{3806742F-1D72-5FAD-CB6C-0A97282621CD}" dt="2023-11-20T15:48:13.586" v="1890" actId="20577"/>
          <ac:spMkLst>
            <pc:docMk/>
            <pc:sldMk cId="1196561782" sldId="263"/>
            <ac:spMk id="3" creationId="{08486D44-CA41-697A-104E-6559CCCB78F8}"/>
          </ac:spMkLst>
        </pc:spChg>
      </pc:sldChg>
      <pc:sldChg chg="modSp">
        <pc:chgData name="Fernando Lomban Lage" userId="S::fernando.lomban@campusdual.com::5ee0c05d-d86d-4234-a9cc-4780d749ce1a" providerId="AD" clId="Web-{3806742F-1D72-5FAD-CB6C-0A97282621CD}" dt="2023-11-20T15:06:05.825" v="544" actId="20577"/>
        <pc:sldMkLst>
          <pc:docMk/>
          <pc:sldMk cId="631505120" sldId="264"/>
        </pc:sldMkLst>
        <pc:spChg chg="mod">
          <ac:chgData name="Fernando Lomban Lage" userId="S::fernando.lomban@campusdual.com::5ee0c05d-d86d-4234-a9cc-4780d749ce1a" providerId="AD" clId="Web-{3806742F-1D72-5FAD-CB6C-0A97282621CD}" dt="2023-11-20T15:02:29.661" v="235" actId="20577"/>
          <ac:spMkLst>
            <pc:docMk/>
            <pc:sldMk cId="631505120" sldId="264"/>
            <ac:spMk id="2" creationId="{256D1505-BF5C-4E18-D366-5314AC13A947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5:06:05.825" v="544" actId="20577"/>
          <ac:spMkLst>
            <pc:docMk/>
            <pc:sldMk cId="631505120" sldId="264"/>
            <ac:spMk id="3" creationId="{A786F46D-315D-CFD1-F980-61333D821CD7}"/>
          </ac:spMkLst>
        </pc:spChg>
      </pc:sldChg>
      <pc:sldChg chg="modSp new del">
        <pc:chgData name="Fernando Lomban Lage" userId="S::fernando.lomban@campusdual.com::5ee0c05d-d86d-4234-a9cc-4780d749ce1a" providerId="AD" clId="Web-{3806742F-1D72-5FAD-CB6C-0A97282621CD}" dt="2023-11-20T15:10:22.615" v="581"/>
        <pc:sldMkLst>
          <pc:docMk/>
          <pc:sldMk cId="1139037214" sldId="265"/>
        </pc:sldMkLst>
        <pc:spChg chg="mod">
          <ac:chgData name="Fernando Lomban Lage" userId="S::fernando.lomban@campusdual.com::5ee0c05d-d86d-4234-a9cc-4780d749ce1a" providerId="AD" clId="Web-{3806742F-1D72-5FAD-CB6C-0A97282621CD}" dt="2023-11-20T15:06:55.920" v="558" actId="20577"/>
          <ac:spMkLst>
            <pc:docMk/>
            <pc:sldMk cId="1139037214" sldId="265"/>
            <ac:spMk id="2" creationId="{22513DE9-C7BF-7467-5CCF-D6EFB203CA91}"/>
          </ac:spMkLst>
        </pc:spChg>
      </pc:sldChg>
      <pc:sldChg chg="addSp delSp modSp new mod setBg">
        <pc:chgData name="Fernando Lomban Lage" userId="S::fernando.lomban@campusdual.com::5ee0c05d-d86d-4234-a9cc-4780d749ce1a" providerId="AD" clId="Web-{3806742F-1D72-5FAD-CB6C-0A97282621CD}" dt="2023-11-20T15:20:12.480" v="619" actId="1076"/>
        <pc:sldMkLst>
          <pc:docMk/>
          <pc:sldMk cId="3785350679" sldId="266"/>
        </pc:sldMkLst>
        <pc:spChg chg="del">
          <ac:chgData name="Fernando Lomban Lage" userId="S::fernando.lomban@campusdual.com::5ee0c05d-d86d-4234-a9cc-4780d749ce1a" providerId="AD" clId="Web-{3806742F-1D72-5FAD-CB6C-0A97282621CD}" dt="2023-11-20T15:07:05.186" v="560"/>
          <ac:spMkLst>
            <pc:docMk/>
            <pc:sldMk cId="3785350679" sldId="266"/>
            <ac:spMk id="2" creationId="{CBC9EB94-94DE-A810-1F86-F5162519AD4C}"/>
          </ac:spMkLst>
        </pc:spChg>
        <pc:spChg chg="del mod">
          <ac:chgData name="Fernando Lomban Lage" userId="S::fernando.lomban@campusdual.com::5ee0c05d-d86d-4234-a9cc-4780d749ce1a" providerId="AD" clId="Web-{3806742F-1D72-5FAD-CB6C-0A97282621CD}" dt="2023-11-20T15:07:10.296" v="562"/>
          <ac:spMkLst>
            <pc:docMk/>
            <pc:sldMk cId="3785350679" sldId="266"/>
            <ac:spMk id="3" creationId="{4630D127-3DDB-3FB3-FF1A-1326058B11D4}"/>
          </ac:spMkLst>
        </pc:spChg>
        <pc:spChg chg="add mod">
          <ac:chgData name="Fernando Lomban Lage" userId="S::fernando.lomban@campusdual.com::5ee0c05d-d86d-4234-a9cc-4780d749ce1a" providerId="AD" clId="Web-{3806742F-1D72-5FAD-CB6C-0A97282621CD}" dt="2023-11-20T15:10:30.709" v="582" actId="20577"/>
          <ac:spMkLst>
            <pc:docMk/>
            <pc:sldMk cId="3785350679" sldId="266"/>
            <ac:spMk id="6" creationId="{AF942BA3-BB7F-A867-3B36-DA2349302DDE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5:08:55.878" v="568"/>
          <ac:spMkLst>
            <pc:docMk/>
            <pc:sldMk cId="3785350679" sldId="266"/>
            <ac:spMk id="9" creationId="{54175D19-1FEC-4DFB-BF2A-971D4B973F92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5:08:55.878" v="568"/>
          <ac:spMkLst>
            <pc:docMk/>
            <pc:sldMk cId="3785350679" sldId="266"/>
            <ac:spMk id="11" creationId="{CA651283-6D7A-4DC5-B604-9D8A825FACAA}"/>
          </ac:spMkLst>
        </pc:spChg>
        <pc:picChg chg="add del mod">
          <ac:chgData name="Fernando Lomban Lage" userId="S::fernando.lomban@campusdual.com::5ee0c05d-d86d-4234-a9cc-4780d749ce1a" providerId="AD" clId="Web-{3806742F-1D72-5FAD-CB6C-0A97282621CD}" dt="2023-11-20T15:19:34.666" v="614"/>
          <ac:picMkLst>
            <pc:docMk/>
            <pc:sldMk cId="3785350679" sldId="266"/>
            <ac:picMk id="4" creationId="{47C8BC62-1B6F-760D-0BD6-2C03822EC7C2}"/>
          </ac:picMkLst>
        </pc:picChg>
        <pc:picChg chg="add mod">
          <ac:chgData name="Fernando Lomban Lage" userId="S::fernando.lomban@campusdual.com::5ee0c05d-d86d-4234-a9cc-4780d749ce1a" providerId="AD" clId="Web-{3806742F-1D72-5FAD-CB6C-0A97282621CD}" dt="2023-11-20T15:20:12.480" v="619" actId="1076"/>
          <ac:picMkLst>
            <pc:docMk/>
            <pc:sldMk cId="3785350679" sldId="266"/>
            <ac:picMk id="7" creationId="{491AC75B-409E-1C93-63EF-715EAF3622E3}"/>
          </ac:picMkLst>
        </pc:picChg>
      </pc:sldChg>
      <pc:sldChg chg="addSp delSp modSp new">
        <pc:chgData name="Fernando Lomban Lage" userId="S::fernando.lomban@campusdual.com::5ee0c05d-d86d-4234-a9cc-4780d749ce1a" providerId="AD" clId="Web-{3806742F-1D72-5FAD-CB6C-0A97282621CD}" dt="2023-11-20T16:24:53.184" v="2786" actId="20577"/>
        <pc:sldMkLst>
          <pc:docMk/>
          <pc:sldMk cId="2012231577" sldId="267"/>
        </pc:sldMkLst>
        <pc:spChg chg="mod">
          <ac:chgData name="Fernando Lomban Lage" userId="S::fernando.lomban@campusdual.com::5ee0c05d-d86d-4234-a9cc-4780d749ce1a" providerId="AD" clId="Web-{3806742F-1D72-5FAD-CB6C-0A97282621CD}" dt="2023-11-20T15:16:48.957" v="598" actId="20577"/>
          <ac:spMkLst>
            <pc:docMk/>
            <pc:sldMk cId="2012231577" sldId="267"/>
            <ac:spMk id="2" creationId="{39CD4E57-B4DF-1E01-DA3E-4F395E32C995}"/>
          </ac:spMkLst>
        </pc:spChg>
        <pc:spChg chg="add del mod">
          <ac:chgData name="Fernando Lomban Lage" userId="S::fernando.lomban@campusdual.com::5ee0c05d-d86d-4234-a9cc-4780d749ce1a" providerId="AD" clId="Web-{3806742F-1D72-5FAD-CB6C-0A97282621CD}" dt="2023-11-20T16:24:05.808" v="2775"/>
          <ac:spMkLst>
            <pc:docMk/>
            <pc:sldMk cId="2012231577" sldId="267"/>
            <ac:spMk id="3" creationId="{6DAB1104-5371-78DC-AB79-A13B8055D4EE}"/>
          </ac:spMkLst>
        </pc:spChg>
        <pc:graphicFrameChg chg="add del">
          <ac:chgData name="Fernando Lomban Lage" userId="S::fernando.lomban@campusdual.com::5ee0c05d-d86d-4234-a9cc-4780d749ce1a" providerId="AD" clId="Web-{3806742F-1D72-5FAD-CB6C-0A97282621CD}" dt="2023-11-20T16:24:05.761" v="2774"/>
          <ac:graphicFrameMkLst>
            <pc:docMk/>
            <pc:sldMk cId="2012231577" sldId="267"/>
            <ac:graphicFrameMk id="6" creationId="{13884A97-AD50-64E9-7F5C-D2752338CECD}"/>
          </ac:graphicFrameMkLst>
        </pc:graphicFrameChg>
        <pc:graphicFrameChg chg="add modGraphic">
          <ac:chgData name="Fernando Lomban Lage" userId="S::fernando.lomban@campusdual.com::5ee0c05d-d86d-4234-a9cc-4780d749ce1a" providerId="AD" clId="Web-{3806742F-1D72-5FAD-CB6C-0A97282621CD}" dt="2023-11-20T16:24:53.184" v="2786" actId="20577"/>
          <ac:graphicFrameMkLst>
            <pc:docMk/>
            <pc:sldMk cId="2012231577" sldId="267"/>
            <ac:graphicFrameMk id="8" creationId="{92130538-805D-CC9E-E271-2BBAF0C92E56}"/>
          </ac:graphicFrameMkLst>
        </pc:graphicFrameChg>
        <pc:picChg chg="add mod">
          <ac:chgData name="Fernando Lomban Lage" userId="S::fernando.lomban@campusdual.com::5ee0c05d-d86d-4234-a9cc-4780d749ce1a" providerId="AD" clId="Web-{3806742F-1D72-5FAD-CB6C-0A97282621CD}" dt="2023-11-20T16:24:23.714" v="2777" actId="1076"/>
          <ac:picMkLst>
            <pc:docMk/>
            <pc:sldMk cId="2012231577" sldId="267"/>
            <ac:picMk id="4" creationId="{863A18CB-D181-845E-A99D-269E5DEA4926}"/>
          </ac:picMkLst>
        </pc:picChg>
      </pc:sldChg>
      <pc:sldChg chg="modSp">
        <pc:chgData name="Fernando Lomban Lage" userId="S::fernando.lomban@campusdual.com::5ee0c05d-d86d-4234-a9cc-4780d749ce1a" providerId="AD" clId="Web-{3806742F-1D72-5FAD-CB6C-0A97282621CD}" dt="2023-11-20T15:30:17.298" v="1030" actId="20577"/>
        <pc:sldMkLst>
          <pc:docMk/>
          <pc:sldMk cId="1792966805" sldId="268"/>
        </pc:sldMkLst>
        <pc:spChg chg="mod">
          <ac:chgData name="Fernando Lomban Lage" userId="S::fernando.lomban@campusdual.com::5ee0c05d-d86d-4234-a9cc-4780d749ce1a" providerId="AD" clId="Web-{3806742F-1D72-5FAD-CB6C-0A97282621CD}" dt="2023-11-20T15:27:12.542" v="823" actId="20577"/>
          <ac:spMkLst>
            <pc:docMk/>
            <pc:sldMk cId="1792966805" sldId="268"/>
            <ac:spMk id="2" creationId="{272C1508-B7E5-4276-B080-244B4913D8F0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5:30:17.298" v="1030" actId="20577"/>
          <ac:spMkLst>
            <pc:docMk/>
            <pc:sldMk cId="1792966805" sldId="268"/>
            <ac:spMk id="3" creationId="{CCF46069-7D20-CEAB-3765-A0C468AEF93C}"/>
          </ac:spMkLst>
        </pc:spChg>
      </pc:sldChg>
      <pc:sldChg chg="addSp delSp modSp new">
        <pc:chgData name="Fernando Lomban Lage" userId="S::fernando.lomban@campusdual.com::5ee0c05d-d86d-4234-a9cc-4780d749ce1a" providerId="AD" clId="Web-{3806742F-1D72-5FAD-CB6C-0A97282621CD}" dt="2023-11-20T16:27:59.722" v="2819"/>
        <pc:sldMkLst>
          <pc:docMk/>
          <pc:sldMk cId="1568848637" sldId="269"/>
        </pc:sldMkLst>
        <pc:spChg chg="mod">
          <ac:chgData name="Fernando Lomban Lage" userId="S::fernando.lomban@campusdual.com::5ee0c05d-d86d-4234-a9cc-4780d749ce1a" providerId="AD" clId="Web-{3806742F-1D72-5FAD-CB6C-0A97282621CD}" dt="2023-11-20T15:30:32.361" v="1043" actId="20577"/>
          <ac:spMkLst>
            <pc:docMk/>
            <pc:sldMk cId="1568848637" sldId="269"/>
            <ac:spMk id="2" creationId="{BF157DE2-5035-9580-A78E-C9452FD3486A}"/>
          </ac:spMkLst>
        </pc:spChg>
        <pc:spChg chg="del">
          <ac:chgData name="Fernando Lomban Lage" userId="S::fernando.lomban@campusdual.com::5ee0c05d-d86d-4234-a9cc-4780d749ce1a" providerId="AD" clId="Web-{3806742F-1D72-5FAD-CB6C-0A97282621CD}" dt="2023-11-20T15:30:51.096" v="1044"/>
          <ac:spMkLst>
            <pc:docMk/>
            <pc:sldMk cId="1568848637" sldId="269"/>
            <ac:spMk id="3" creationId="{3E3C61BE-B959-6159-F8F2-1B687497F7E1}"/>
          </ac:spMkLst>
        </pc:spChg>
        <pc:graphicFrameChg chg="add mod ord modGraphic">
          <ac:chgData name="Fernando Lomban Lage" userId="S::fernando.lomban@campusdual.com::5ee0c05d-d86d-4234-a9cc-4780d749ce1a" providerId="AD" clId="Web-{3806742F-1D72-5FAD-CB6C-0A97282621CD}" dt="2023-11-20T16:27:59.722" v="2819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modSp new">
        <pc:chgData name="Fernando Lomban Lage" userId="S::fernando.lomban@campusdual.com::5ee0c05d-d86d-4234-a9cc-4780d749ce1a" providerId="AD" clId="Web-{3806742F-1D72-5FAD-CB6C-0A97282621CD}" dt="2023-11-20T16:07:33.680" v="2223" actId="20577"/>
        <pc:sldMkLst>
          <pc:docMk/>
          <pc:sldMk cId="1585602945" sldId="270"/>
        </pc:sldMkLst>
        <pc:spChg chg="mod">
          <ac:chgData name="Fernando Lomban Lage" userId="S::fernando.lomban@campusdual.com::5ee0c05d-d86d-4234-a9cc-4780d749ce1a" providerId="AD" clId="Web-{3806742F-1D72-5FAD-CB6C-0A97282621CD}" dt="2023-11-20T16:04:22.845" v="1916" actId="20577"/>
          <ac:spMkLst>
            <pc:docMk/>
            <pc:sldMk cId="1585602945" sldId="270"/>
            <ac:spMk id="2" creationId="{A3CA3EA3-5FDD-0960-7BDA-0490C28A8013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6:07:33.680" v="2223" actId="20577"/>
          <ac:spMkLst>
            <pc:docMk/>
            <pc:sldMk cId="1585602945" sldId="270"/>
            <ac:spMk id="3" creationId="{A32670C3-59D3-FBB1-7483-BBF3F07CABF0}"/>
          </ac:spMkLst>
        </pc:spChg>
      </pc:sldChg>
      <pc:sldChg chg="modSp new">
        <pc:chgData name="Fernando Lomban Lage" userId="S::fernando.lomban@campusdual.com::5ee0c05d-d86d-4234-a9cc-4780d749ce1a" providerId="AD" clId="Web-{3806742F-1D72-5FAD-CB6C-0A97282621CD}" dt="2023-11-20T16:06:56.991" v="2189" actId="20577"/>
        <pc:sldMkLst>
          <pc:docMk/>
          <pc:sldMk cId="2948791488" sldId="271"/>
        </pc:sldMkLst>
        <pc:spChg chg="mod">
          <ac:chgData name="Fernando Lomban Lage" userId="S::fernando.lomban@campusdual.com::5ee0c05d-d86d-4234-a9cc-4780d749ce1a" providerId="AD" clId="Web-{3806742F-1D72-5FAD-CB6C-0A97282621CD}" dt="2023-11-20T16:05:59.098" v="2067" actId="20577"/>
          <ac:spMkLst>
            <pc:docMk/>
            <pc:sldMk cId="2948791488" sldId="271"/>
            <ac:spMk id="2" creationId="{C681A3CE-608C-008F-E8A2-8745608B7FB0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6:06:56.991" v="2189" actId="20577"/>
          <ac:spMkLst>
            <pc:docMk/>
            <pc:sldMk cId="2948791488" sldId="271"/>
            <ac:spMk id="3" creationId="{E790A416-4AE6-703A-E73C-A7116F61A046}"/>
          </ac:spMkLst>
        </pc:spChg>
      </pc:sldChg>
      <pc:sldChg chg="modSp new">
        <pc:chgData name="Fernando Lomban Lage" userId="S::fernando.lomban@campusdual.com::5ee0c05d-d86d-4234-a9cc-4780d749ce1a" providerId="AD" clId="Web-{3806742F-1D72-5FAD-CB6C-0A97282621CD}" dt="2023-11-20T16:30:35.680" v="2854" actId="20577"/>
        <pc:sldMkLst>
          <pc:docMk/>
          <pc:sldMk cId="2299078734" sldId="272"/>
        </pc:sldMkLst>
        <pc:spChg chg="mod">
          <ac:chgData name="Fernando Lomban Lage" userId="S::fernando.lomban@campusdual.com::5ee0c05d-d86d-4234-a9cc-4780d749ce1a" providerId="AD" clId="Web-{3806742F-1D72-5FAD-CB6C-0A97282621CD}" dt="2023-11-20T16:07:50.446" v="2240" actId="20577"/>
          <ac:spMkLst>
            <pc:docMk/>
            <pc:sldMk cId="2299078734" sldId="272"/>
            <ac:spMk id="2" creationId="{F302A1C2-9CAC-28AB-E60D-4638051F21E4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6:30:35.680" v="2854" actId="20577"/>
          <ac:spMkLst>
            <pc:docMk/>
            <pc:sldMk cId="2299078734" sldId="272"/>
            <ac:spMk id="3" creationId="{E549C1E8-CFF5-38A0-EC07-9BCE1264FA95}"/>
          </ac:spMkLst>
        </pc:spChg>
      </pc:sldChg>
      <pc:sldChg chg="modSp new">
        <pc:chgData name="Fernando Lomban Lage" userId="S::fernando.lomban@campusdual.com::5ee0c05d-d86d-4234-a9cc-4780d749ce1a" providerId="AD" clId="Web-{3806742F-1D72-5FAD-CB6C-0A97282621CD}" dt="2023-11-20T16:17:00.324" v="2763" actId="20577"/>
        <pc:sldMkLst>
          <pc:docMk/>
          <pc:sldMk cId="4102392195" sldId="273"/>
        </pc:sldMkLst>
        <pc:spChg chg="mod">
          <ac:chgData name="Fernando Lomban Lage" userId="S::fernando.lomban@campusdual.com::5ee0c05d-d86d-4234-a9cc-4780d749ce1a" providerId="AD" clId="Web-{3806742F-1D72-5FAD-CB6C-0A97282621CD}" dt="2023-11-20T16:10:15.592" v="2517" actId="20577"/>
          <ac:spMkLst>
            <pc:docMk/>
            <pc:sldMk cId="4102392195" sldId="273"/>
            <ac:spMk id="2" creationId="{D396F93F-C468-68C4-7947-5FEF6D99C0E3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6:17:00.324" v="2763" actId="20577"/>
          <ac:spMkLst>
            <pc:docMk/>
            <pc:sldMk cId="4102392195" sldId="273"/>
            <ac:spMk id="3" creationId="{89931384-4CFB-DAF3-5B45-2C02F2F7318D}"/>
          </ac:spMkLst>
        </pc:spChg>
      </pc:sldChg>
      <pc:sldChg chg="addSp delSp modSp new">
        <pc:chgData name="Fernando Lomban Lage" userId="S::fernando.lomban@campusdual.com::5ee0c05d-d86d-4234-a9cc-4780d749ce1a" providerId="AD" clId="Web-{3806742F-1D72-5FAD-CB6C-0A97282621CD}" dt="2023-11-20T16:14:56.257" v="2693"/>
        <pc:sldMkLst>
          <pc:docMk/>
          <pc:sldMk cId="1493798089" sldId="274"/>
        </pc:sldMkLst>
        <pc:spChg chg="mod">
          <ac:chgData name="Fernando Lomban Lage" userId="S::fernando.lomban@campusdual.com::5ee0c05d-d86d-4234-a9cc-4780d749ce1a" providerId="AD" clId="Web-{3806742F-1D72-5FAD-CB6C-0A97282621CD}" dt="2023-11-20T16:12:16.283" v="2582" actId="20577"/>
          <ac:spMkLst>
            <pc:docMk/>
            <pc:sldMk cId="1493798089" sldId="274"/>
            <ac:spMk id="2" creationId="{409CF213-CB6A-1A4A-028E-97AD50811252}"/>
          </ac:spMkLst>
        </pc:spChg>
        <pc:spChg chg="del">
          <ac:chgData name="Fernando Lomban Lage" userId="S::fernando.lomban@campusdual.com::5ee0c05d-d86d-4234-a9cc-4780d749ce1a" providerId="AD" clId="Web-{3806742F-1D72-5FAD-CB6C-0A97282621CD}" dt="2023-11-20T16:12:30.346" v="2583"/>
          <ac:spMkLst>
            <pc:docMk/>
            <pc:sldMk cId="1493798089" sldId="274"/>
            <ac:spMk id="3" creationId="{8F92423A-51B4-FB9D-7AA8-8F8A373823CB}"/>
          </ac:spMkLst>
        </pc:spChg>
        <pc:graphicFrameChg chg="add mod ord modGraphic">
          <ac:chgData name="Fernando Lomban Lage" userId="S::fernando.lomban@campusdual.com::5ee0c05d-d86d-4234-a9cc-4780d749ce1a" providerId="AD" clId="Web-{3806742F-1D72-5FAD-CB6C-0A97282621CD}" dt="2023-11-20T16:14:56.257" v="2693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addSp delSp modSp new mod setBg">
        <pc:chgData name="Fernando Lomban Lage" userId="S::fernando.lomban@campusdual.com::5ee0c05d-d86d-4234-a9cc-4780d749ce1a" providerId="AD" clId="Web-{3806742F-1D72-5FAD-CB6C-0A97282621CD}" dt="2023-11-20T16:38:50.057" v="2921" actId="1076"/>
        <pc:sldMkLst>
          <pc:docMk/>
          <pc:sldMk cId="978803424" sldId="275"/>
        </pc:sldMkLst>
        <pc:spChg chg="mod">
          <ac:chgData name="Fernando Lomban Lage" userId="S::fernando.lomban@campusdual.com::5ee0c05d-d86d-4234-a9cc-4780d749ce1a" providerId="AD" clId="Web-{3806742F-1D72-5FAD-CB6C-0A97282621CD}" dt="2023-11-20T16:36:38.286" v="2907"/>
          <ac:spMkLst>
            <pc:docMk/>
            <pc:sldMk cId="978803424" sldId="275"/>
            <ac:spMk id="2" creationId="{6CAAF816-EB68-4733-F6EF-2FB65DDB8BEA}"/>
          </ac:spMkLst>
        </pc:spChg>
        <pc:spChg chg="del mod">
          <ac:chgData name="Fernando Lomban Lage" userId="S::fernando.lomban@campusdual.com::5ee0c05d-d86d-4234-a9cc-4780d749ce1a" providerId="AD" clId="Web-{3806742F-1D72-5FAD-CB6C-0A97282621CD}" dt="2023-11-20T16:36:11.598" v="2900"/>
          <ac:spMkLst>
            <pc:docMk/>
            <pc:sldMk cId="978803424" sldId="275"/>
            <ac:spMk id="3" creationId="{A5F5A7B0-0441-FFA9-7516-0AB55CA6AF51}"/>
          </ac:spMkLst>
        </pc:spChg>
        <pc:spChg chg="add mod">
          <ac:chgData name="Fernando Lomban Lage" userId="S::fernando.lomban@campusdual.com::5ee0c05d-d86d-4234-a9cc-4780d749ce1a" providerId="AD" clId="Web-{3806742F-1D72-5FAD-CB6C-0A97282621CD}" dt="2023-11-20T16:38:19.181" v="2917" actId="14100"/>
          <ac:spMkLst>
            <pc:docMk/>
            <pc:sldMk cId="978803424" sldId="275"/>
            <ac:spMk id="5" creationId="{19801E92-DC37-0768-7ACC-2DC9A4D09990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8.286" v="2907"/>
          <ac:spMkLst>
            <pc:docMk/>
            <pc:sldMk cId="978803424" sldId="275"/>
            <ac:spMk id="8" creationId="{F369DD26-D8A9-E7EC-B2D5-611C47C3514E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2.130" v="2905"/>
          <ac:spMkLst>
            <pc:docMk/>
            <pc:sldMk cId="978803424" sldId="275"/>
            <ac:spMk id="9" creationId="{DB8424AB-D56B-4256-866A-5B54DE93C20F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2.130" v="2905"/>
          <ac:spMkLst>
            <pc:docMk/>
            <pc:sldMk cId="978803424" sldId="275"/>
            <ac:spMk id="11" creationId="{FC999C28-AD33-4EB7-A5F1-C06D10A5FDF7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2.130" v="2905"/>
          <ac:spMkLst>
            <pc:docMk/>
            <pc:sldMk cId="978803424" sldId="275"/>
            <ac:spMk id="13" creationId="{9203ABB4-7E2A-4248-9FE7-4A419AFF2F17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2.130" v="2905"/>
          <ac:spMkLst>
            <pc:docMk/>
            <pc:sldMk cId="978803424" sldId="275"/>
            <ac:spMk id="15" creationId="{3126970D-C1E5-4FB1-84E8-86CB9CED1C80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8.286" v="2907"/>
          <ac:spMkLst>
            <pc:docMk/>
            <pc:sldMk cId="978803424" sldId="275"/>
            <ac:spMk id="17" creationId="{A35CBD63-8F8F-47DC-9CE7-159E6161D872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8.286" v="2907"/>
          <ac:spMkLst>
            <pc:docMk/>
            <pc:sldMk cId="978803424" sldId="275"/>
            <ac:spMk id="18" creationId="{CA0E3486-FD49-4921-B4F4-E5BB5C88AC79}"/>
          </ac:spMkLst>
        </pc:spChg>
        <pc:spChg chg="add del">
          <ac:chgData name="Fernando Lomban Lage" userId="S::fernando.lomban@campusdual.com::5ee0c05d-d86d-4234-a9cc-4780d749ce1a" providerId="AD" clId="Web-{3806742F-1D72-5FAD-CB6C-0A97282621CD}" dt="2023-11-20T16:36:38.286" v="2907"/>
          <ac:spMkLst>
            <pc:docMk/>
            <pc:sldMk cId="978803424" sldId="275"/>
            <ac:spMk id="19" creationId="{83B4A72C-2924-4CE2-8674-7E02E182ED6D}"/>
          </ac:spMkLst>
        </pc:spChg>
        <pc:picChg chg="add mod ord">
          <ac:chgData name="Fernando Lomban Lage" userId="S::fernando.lomban@campusdual.com::5ee0c05d-d86d-4234-a9cc-4780d749ce1a" providerId="AD" clId="Web-{3806742F-1D72-5FAD-CB6C-0A97282621CD}" dt="2023-11-20T16:38:50.057" v="2921" actId="1076"/>
          <ac:picMkLst>
            <pc:docMk/>
            <pc:sldMk cId="978803424" sldId="275"/>
            <ac:picMk id="4" creationId="{09954243-1CEC-089F-092F-A54BF11C01D9}"/>
          </ac:picMkLst>
        </pc:picChg>
      </pc:sldChg>
      <pc:sldChg chg="addSp modSp new">
        <pc:chgData name="Fernando Lomban Lage" userId="S::fernando.lomban@campusdual.com::5ee0c05d-d86d-4234-a9cc-4780d749ce1a" providerId="AD" clId="Web-{3806742F-1D72-5FAD-CB6C-0A97282621CD}" dt="2023-11-20T16:41:26.453" v="2950" actId="1076"/>
        <pc:sldMkLst>
          <pc:docMk/>
          <pc:sldMk cId="3685013421" sldId="276"/>
        </pc:sldMkLst>
        <pc:spChg chg="mod">
          <ac:chgData name="Fernando Lomban Lage" userId="S::fernando.lomban@campusdual.com::5ee0c05d-d86d-4234-a9cc-4780d749ce1a" providerId="AD" clId="Web-{3806742F-1D72-5FAD-CB6C-0A97282621CD}" dt="2023-11-20T16:33:29.546" v="2889" actId="20577"/>
          <ac:spMkLst>
            <pc:docMk/>
            <pc:sldMk cId="3685013421" sldId="276"/>
            <ac:spMk id="2" creationId="{82E580C6-ED2A-6F0E-026D-1490B2382988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6:41:09.014" v="2946" actId="1076"/>
          <ac:spMkLst>
            <pc:docMk/>
            <pc:sldMk cId="3685013421" sldId="276"/>
            <ac:spMk id="3" creationId="{2A284224-4FE7-E2AF-E81A-18408560D017}"/>
          </ac:spMkLst>
        </pc:spChg>
        <pc:picChg chg="add mod">
          <ac:chgData name="Fernando Lomban Lage" userId="S::fernando.lomban@campusdual.com::5ee0c05d-d86d-4234-a9cc-4780d749ce1a" providerId="AD" clId="Web-{3806742F-1D72-5FAD-CB6C-0A97282621CD}" dt="2023-11-20T16:41:26.453" v="2950" actId="1076"/>
          <ac:picMkLst>
            <pc:docMk/>
            <pc:sldMk cId="3685013421" sldId="276"/>
            <ac:picMk id="4" creationId="{27E3DDF4-1764-DDD1-4583-448417C0AC88}"/>
          </ac:picMkLst>
        </pc:picChg>
      </pc:sldChg>
      <pc:sldChg chg="modSp new">
        <pc:chgData name="Fernando Lomban Lage" userId="S::fernando.lomban@campusdual.com::5ee0c05d-d86d-4234-a9cc-4780d749ce1a" providerId="AD" clId="Web-{3806742F-1D72-5FAD-CB6C-0A97282621CD}" dt="2023-11-20T17:10:38.450" v="3505" actId="20577"/>
        <pc:sldMkLst>
          <pc:docMk/>
          <pc:sldMk cId="1949031872" sldId="277"/>
        </pc:sldMkLst>
        <pc:spChg chg="mod">
          <ac:chgData name="Fernando Lomban Lage" userId="S::fernando.lomban@campusdual.com::5ee0c05d-d86d-4234-a9cc-4780d749ce1a" providerId="AD" clId="Web-{3806742F-1D72-5FAD-CB6C-0A97282621CD}" dt="2023-11-20T16:42:43.299" v="2968" actId="20577"/>
          <ac:spMkLst>
            <pc:docMk/>
            <pc:sldMk cId="1949031872" sldId="277"/>
            <ac:spMk id="2" creationId="{18A3E041-C872-7E84-F475-4217BA70B2C0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7:10:38.450" v="3505" actId="20577"/>
          <ac:spMkLst>
            <pc:docMk/>
            <pc:sldMk cId="1949031872" sldId="277"/>
            <ac:spMk id="3" creationId="{95E9B62B-D5F5-A5C9-AE78-A64C99EB4827}"/>
          </ac:spMkLst>
        </pc:spChg>
      </pc:sldChg>
      <pc:sldChg chg="modSp new ord">
        <pc:chgData name="Fernando Lomban Lage" userId="S::fernando.lomban@campusdual.com::5ee0c05d-d86d-4234-a9cc-4780d749ce1a" providerId="AD" clId="Web-{3806742F-1D72-5FAD-CB6C-0A97282621CD}" dt="2023-11-20T17:33:46.622" v="4393" actId="20577"/>
        <pc:sldMkLst>
          <pc:docMk/>
          <pc:sldMk cId="3708885417" sldId="278"/>
        </pc:sldMkLst>
        <pc:spChg chg="mod">
          <ac:chgData name="Fernando Lomban Lage" userId="S::fernando.lomban@campusdual.com::5ee0c05d-d86d-4234-a9cc-4780d749ce1a" providerId="AD" clId="Web-{3806742F-1D72-5FAD-CB6C-0A97282621CD}" dt="2023-11-20T17:12:31.328" v="3602" actId="20577"/>
          <ac:spMkLst>
            <pc:docMk/>
            <pc:sldMk cId="3708885417" sldId="278"/>
            <ac:spMk id="2" creationId="{07362DAD-5D63-A322-F12D-469923F7431A}"/>
          </ac:spMkLst>
        </pc:spChg>
        <pc:spChg chg="mod">
          <ac:chgData name="Fernando Lomban Lage" userId="S::fernando.lomban@campusdual.com::5ee0c05d-d86d-4234-a9cc-4780d749ce1a" providerId="AD" clId="Web-{3806742F-1D72-5FAD-CB6C-0A97282621CD}" dt="2023-11-20T17:33:46.622" v="4393" actId="20577"/>
          <ac:spMkLst>
            <pc:docMk/>
            <pc:sldMk cId="3708885417" sldId="278"/>
            <ac:spMk id="3" creationId="{AA0A4F22-79AE-C6B3-5ECE-6D2B7657EFE7}"/>
          </ac:spMkLst>
        </pc:spChg>
      </pc:sldChg>
      <pc:sldChg chg="modSp new ord">
        <pc:chgData name="Fernando Lomban Lage" userId="S::fernando.lomban@campusdual.com::5ee0c05d-d86d-4234-a9cc-4780d749ce1a" providerId="AD" clId="Web-{3806742F-1D72-5FAD-CB6C-0A97282621CD}" dt="2023-11-20T17:11:38.639" v="3520" actId="20577"/>
        <pc:sldMkLst>
          <pc:docMk/>
          <pc:sldMk cId="961784957" sldId="279"/>
        </pc:sldMkLst>
        <pc:spChg chg="mod">
          <ac:chgData name="Fernando Lomban Lage" userId="S::fernando.lomban@campusdual.com::5ee0c05d-d86d-4234-a9cc-4780d749ce1a" providerId="AD" clId="Web-{3806742F-1D72-5FAD-CB6C-0A97282621CD}" dt="2023-11-20T17:11:38.639" v="3520" actId="20577"/>
          <ac:spMkLst>
            <pc:docMk/>
            <pc:sldMk cId="961784957" sldId="279"/>
            <ac:spMk id="2" creationId="{BF253D66-C383-5CE9-117D-366A8B6AE2B7}"/>
          </ac:spMkLst>
        </pc:spChg>
      </pc:sldChg>
    </pc:docChg>
  </pc:docChgLst>
  <pc:docChgLst>
    <pc:chgData name="Fernando Lomban Lage" userId="S::fernando.lomban@campusdual.com::5ee0c05d-d86d-4234-a9cc-4780d749ce1a" providerId="AD" clId="Web-{F11B8121-7A30-4B62-A7BE-CF3B7BAA6BFD}"/>
    <pc:docChg chg="addSld modSld">
      <pc:chgData name="Fernando Lomban Lage" userId="S::fernando.lomban@campusdual.com::5ee0c05d-d86d-4234-a9cc-4780d749ce1a" providerId="AD" clId="Web-{F11B8121-7A30-4B62-A7BE-CF3B7BAA6BFD}" dt="2023-11-15T09:51:03.917" v="622" actId="20577"/>
      <pc:docMkLst>
        <pc:docMk/>
      </pc:docMkLst>
      <pc:sldChg chg="modSp">
        <pc:chgData name="Fernando Lomban Lage" userId="S::fernando.lomban@campusdual.com::5ee0c05d-d86d-4234-a9cc-4780d749ce1a" providerId="AD" clId="Web-{F11B8121-7A30-4B62-A7BE-CF3B7BAA6BFD}" dt="2023-11-15T09:30:22.329" v="20" actId="20577"/>
        <pc:sldMkLst>
          <pc:docMk/>
          <pc:sldMk cId="3059316376" sldId="256"/>
        </pc:sldMkLst>
        <pc:spChg chg="mod">
          <ac:chgData name="Fernando Lomban Lage" userId="S::fernando.lomban@campusdual.com::5ee0c05d-d86d-4234-a9cc-4780d749ce1a" providerId="AD" clId="Web-{F11B8121-7A30-4B62-A7BE-CF3B7BAA6BFD}" dt="2023-11-15T09:30:22.329" v="20" actId="20577"/>
          <ac:spMkLst>
            <pc:docMk/>
            <pc:sldMk cId="3059316376" sldId="256"/>
            <ac:spMk id="2" creationId="{00000000-0000-0000-0000-000000000000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30:14.469" v="18" actId="20577"/>
          <ac:spMkLst>
            <pc:docMk/>
            <pc:sldMk cId="3059316376" sldId="256"/>
            <ac:spMk id="3" creationId="{00000000-0000-0000-0000-000000000000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34:22.555" v="126" actId="20577"/>
        <pc:sldMkLst>
          <pc:docMk/>
          <pc:sldMk cId="1650502899" sldId="257"/>
        </pc:sldMkLst>
        <pc:spChg chg="mod">
          <ac:chgData name="Fernando Lomban Lage" userId="S::fernando.lomban@campusdual.com::5ee0c05d-d86d-4234-a9cc-4780d749ce1a" providerId="AD" clId="Web-{F11B8121-7A30-4B62-A7BE-CF3B7BAA6BFD}" dt="2023-11-15T09:34:22.555" v="126" actId="20577"/>
          <ac:spMkLst>
            <pc:docMk/>
            <pc:sldMk cId="1650502899" sldId="257"/>
            <ac:spMk id="3" creationId="{CB1CAF5E-C742-D56E-577F-DF75FAC45E3B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41:34.398" v="247" actId="20577"/>
        <pc:sldMkLst>
          <pc:docMk/>
          <pc:sldMk cId="3650303120" sldId="258"/>
        </pc:sldMkLst>
        <pc:spChg chg="mod">
          <ac:chgData name="Fernando Lomban Lage" userId="S::fernando.lomban@campusdual.com::5ee0c05d-d86d-4234-a9cc-4780d749ce1a" providerId="AD" clId="Web-{F11B8121-7A30-4B62-A7BE-CF3B7BAA6BFD}" dt="2023-11-15T09:36:07.793" v="142" actId="20577"/>
          <ac:spMkLst>
            <pc:docMk/>
            <pc:sldMk cId="3650303120" sldId="258"/>
            <ac:spMk id="2" creationId="{7E666863-4E6E-4C04-9A32-E592BD4F78F7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41:34.398" v="247" actId="20577"/>
          <ac:spMkLst>
            <pc:docMk/>
            <pc:sldMk cId="3650303120" sldId="258"/>
            <ac:spMk id="3" creationId="{F8914067-D496-58C5-77FC-904D7E6C42CB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43:14.933" v="315" actId="20577"/>
        <pc:sldMkLst>
          <pc:docMk/>
          <pc:sldMk cId="3420311895" sldId="259"/>
        </pc:sldMkLst>
        <pc:spChg chg="mod">
          <ac:chgData name="Fernando Lomban Lage" userId="S::fernando.lomban@campusdual.com::5ee0c05d-d86d-4234-a9cc-4780d749ce1a" providerId="AD" clId="Web-{F11B8121-7A30-4B62-A7BE-CF3B7BAA6BFD}" dt="2023-11-15T09:42:06.712" v="252" actId="20577"/>
          <ac:spMkLst>
            <pc:docMk/>
            <pc:sldMk cId="3420311895" sldId="259"/>
            <ac:spMk id="2" creationId="{ED156BA2-77D4-9FBB-8EB2-C8BB61E840ED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43:14.933" v="315" actId="20577"/>
          <ac:spMkLst>
            <pc:docMk/>
            <pc:sldMk cId="3420311895" sldId="259"/>
            <ac:spMk id="3" creationId="{3752DF50-204B-FFB0-0FF0-C6BF51B6E419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44:52.405" v="385" actId="20577"/>
        <pc:sldMkLst>
          <pc:docMk/>
          <pc:sldMk cId="3157471603" sldId="260"/>
        </pc:sldMkLst>
        <pc:spChg chg="mod">
          <ac:chgData name="Fernando Lomban Lage" userId="S::fernando.lomban@campusdual.com::5ee0c05d-d86d-4234-a9cc-4780d749ce1a" providerId="AD" clId="Web-{F11B8121-7A30-4B62-A7BE-CF3B7BAA6BFD}" dt="2023-11-15T09:43:26.464" v="325" actId="20577"/>
          <ac:spMkLst>
            <pc:docMk/>
            <pc:sldMk cId="3157471603" sldId="260"/>
            <ac:spMk id="2" creationId="{B87EB921-6B53-7DA5-4A88-A94709948F61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44:52.405" v="385" actId="20577"/>
          <ac:spMkLst>
            <pc:docMk/>
            <pc:sldMk cId="3157471603" sldId="260"/>
            <ac:spMk id="3" creationId="{B16F339F-5A85-DACC-D3D4-569CE50F30DB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47:15.722" v="532" actId="20577"/>
        <pc:sldMkLst>
          <pc:docMk/>
          <pc:sldMk cId="841406079" sldId="261"/>
        </pc:sldMkLst>
        <pc:spChg chg="mod">
          <ac:chgData name="Fernando Lomban Lage" userId="S::fernando.lomban@campusdual.com::5ee0c05d-d86d-4234-a9cc-4780d749ce1a" providerId="AD" clId="Web-{F11B8121-7A30-4B62-A7BE-CF3B7BAA6BFD}" dt="2023-11-15T09:44:57.577" v="391" actId="20577"/>
          <ac:spMkLst>
            <pc:docMk/>
            <pc:sldMk cId="841406079" sldId="261"/>
            <ac:spMk id="2" creationId="{370ACA2F-8610-FA16-DF0B-C22D6316389C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47:15.722" v="532" actId="20577"/>
          <ac:spMkLst>
            <pc:docMk/>
            <pc:sldMk cId="841406079" sldId="261"/>
            <ac:spMk id="3" creationId="{578ABA1E-DBE0-F939-474E-094F0449D77D}"/>
          </ac:spMkLst>
        </pc:spChg>
      </pc:sldChg>
      <pc:sldChg chg="modSp new">
        <pc:chgData name="Fernando Lomban Lage" userId="S::fernando.lomban@campusdual.com::5ee0c05d-d86d-4234-a9cc-4780d749ce1a" providerId="AD" clId="Web-{F11B8121-7A30-4B62-A7BE-CF3B7BAA6BFD}" dt="2023-11-15T09:47:38.019" v="547" actId="20577"/>
        <pc:sldMkLst>
          <pc:docMk/>
          <pc:sldMk cId="1933069695" sldId="262"/>
        </pc:sldMkLst>
        <pc:spChg chg="mod">
          <ac:chgData name="Fernando Lomban Lage" userId="S::fernando.lomban@campusdual.com::5ee0c05d-d86d-4234-a9cc-4780d749ce1a" providerId="AD" clId="Web-{F11B8121-7A30-4B62-A7BE-CF3B7BAA6BFD}" dt="2023-11-15T09:47:23.504" v="544" actId="20577"/>
          <ac:spMkLst>
            <pc:docMk/>
            <pc:sldMk cId="1933069695" sldId="262"/>
            <ac:spMk id="2" creationId="{B7F5275F-84DB-1070-301B-6F732F19E9EF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47:38.019" v="547" actId="20577"/>
          <ac:spMkLst>
            <pc:docMk/>
            <pc:sldMk cId="1933069695" sldId="262"/>
            <ac:spMk id="3" creationId="{25B74A55-DFEE-77FC-F851-2DEE9C8EA9B7}"/>
          </ac:spMkLst>
        </pc:spChg>
      </pc:sldChg>
      <pc:sldChg chg="addSp modSp new">
        <pc:chgData name="Fernando Lomban Lage" userId="S::fernando.lomban@campusdual.com::5ee0c05d-d86d-4234-a9cc-4780d749ce1a" providerId="AD" clId="Web-{F11B8121-7A30-4B62-A7BE-CF3B7BAA6BFD}" dt="2023-11-15T09:51:03.917" v="622" actId="20577"/>
        <pc:sldMkLst>
          <pc:docMk/>
          <pc:sldMk cId="1196561782" sldId="263"/>
        </pc:sldMkLst>
        <pc:spChg chg="mod">
          <ac:chgData name="Fernando Lomban Lage" userId="S::fernando.lomban@campusdual.com::5ee0c05d-d86d-4234-a9cc-4780d749ce1a" providerId="AD" clId="Web-{F11B8121-7A30-4B62-A7BE-CF3B7BAA6BFD}" dt="2023-11-15T09:47:53.051" v="561" actId="20577"/>
          <ac:spMkLst>
            <pc:docMk/>
            <pc:sldMk cId="1196561782" sldId="263"/>
            <ac:spMk id="2" creationId="{48B4276C-394C-C454-30ED-BC3CFBD3AEB8}"/>
          </ac:spMkLst>
        </pc:spChg>
        <pc:spChg chg="mod">
          <ac:chgData name="Fernando Lomban Lage" userId="S::fernando.lomban@campusdual.com::5ee0c05d-d86d-4234-a9cc-4780d749ce1a" providerId="AD" clId="Web-{F11B8121-7A30-4B62-A7BE-CF3B7BAA6BFD}" dt="2023-11-15T09:51:03.917" v="622" actId="20577"/>
          <ac:spMkLst>
            <pc:docMk/>
            <pc:sldMk cId="1196561782" sldId="263"/>
            <ac:spMk id="3" creationId="{08486D44-CA41-697A-104E-6559CCCB78F8}"/>
          </ac:spMkLst>
        </pc:spChg>
        <pc:spChg chg="add mod">
          <ac:chgData name="Fernando Lomban Lage" userId="S::fernando.lomban@campusdual.com::5ee0c05d-d86d-4234-a9cc-4780d749ce1a" providerId="AD" clId="Web-{F11B8121-7A30-4B62-A7BE-CF3B7BAA6BFD}" dt="2023-11-15T09:49:36.164" v="588"/>
          <ac:spMkLst>
            <pc:docMk/>
            <pc:sldMk cId="1196561782" sldId="263"/>
            <ac:spMk id="4" creationId="{C18AFB0D-DA80-8266-CF94-43F5BCC143B2}"/>
          </ac:spMkLst>
        </pc:spChg>
      </pc:sldChg>
    </pc:docChg>
  </pc:docChgLst>
  <pc:docChgLst>
    <pc:chgData name="Fernando Lomban Lage" userId="S::fernando.lomban@campusdual.com::5ee0c05d-d86d-4234-a9cc-4780d749ce1a" providerId="AD" clId="Web-{383F954F-43FE-45EE-A850-498D709BB162}"/>
    <pc:docChg chg="delSld modSld">
      <pc:chgData name="Fernando Lomban Lage" userId="S::fernando.lomban@campusdual.com::5ee0c05d-d86d-4234-a9cc-4780d749ce1a" providerId="AD" clId="Web-{383F954F-43FE-45EE-A850-498D709BB162}" dt="2023-11-27T15:35:14.964" v="27"/>
      <pc:docMkLst>
        <pc:docMk/>
      </pc:docMkLst>
      <pc:sldChg chg="addSp modSp del">
        <pc:chgData name="Fernando Lomban Lage" userId="S::fernando.lomban@campusdual.com::5ee0c05d-d86d-4234-a9cc-4780d749ce1a" providerId="AD" clId="Web-{383F954F-43FE-45EE-A850-498D709BB162}" dt="2023-11-27T15:35:14.964" v="27"/>
        <pc:sldMkLst>
          <pc:docMk/>
          <pc:sldMk cId="1493798089" sldId="274"/>
        </pc:sldMkLst>
        <pc:spChg chg="add mod">
          <ac:chgData name="Fernando Lomban Lage" userId="S::fernando.lomban@campusdual.com::5ee0c05d-d86d-4234-a9cc-4780d749ce1a" providerId="AD" clId="Web-{383F954F-43FE-45EE-A850-498D709BB162}" dt="2023-11-27T15:32:23.770" v="26" actId="1076"/>
          <ac:spMkLst>
            <pc:docMk/>
            <pc:sldMk cId="1493798089" sldId="274"/>
            <ac:spMk id="3" creationId="{01A95D5F-CB6C-E483-C9B8-049782B229B7}"/>
          </ac:spMkLst>
        </pc:spChg>
        <pc:graphicFrameChg chg="mod modGraphic">
          <ac:chgData name="Fernando Lomban Lage" userId="S::fernando.lomban@campusdual.com::5ee0c05d-d86d-4234-a9cc-4780d749ce1a" providerId="AD" clId="Web-{383F954F-43FE-45EE-A850-498D709BB162}" dt="2023-11-27T15:28:47.341" v="15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</pc:docChg>
  </pc:docChgLst>
  <pc:docChgLst>
    <pc:chgData name="César Miguel  Santiago Núñez" userId="S::cmiguel.santiago@campusdual.com::d09913a2-0295-4f98-a9fc-252b123769c5" providerId="AD" clId="Web-{3C959D0F-F71D-471C-AFCA-5AE305D996E4}"/>
    <pc:docChg chg="modSld">
      <pc:chgData name="César Miguel  Santiago Núñez" userId="S::cmiguel.santiago@campusdual.com::d09913a2-0295-4f98-a9fc-252b123769c5" providerId="AD" clId="Web-{3C959D0F-F71D-471C-AFCA-5AE305D996E4}" dt="2023-11-20T15:17:49.269" v="10" actId="20577"/>
      <pc:docMkLst>
        <pc:docMk/>
      </pc:docMkLst>
      <pc:sldChg chg="modSp">
        <pc:chgData name="César Miguel  Santiago Núñez" userId="S::cmiguel.santiago@campusdual.com::d09913a2-0295-4f98-a9fc-252b123769c5" providerId="AD" clId="Web-{3C959D0F-F71D-471C-AFCA-5AE305D996E4}" dt="2023-11-20T15:17:19.518" v="7" actId="20577"/>
        <pc:sldMkLst>
          <pc:docMk/>
          <pc:sldMk cId="3059316376" sldId="256"/>
        </pc:sldMkLst>
        <pc:spChg chg="mod">
          <ac:chgData name="César Miguel  Santiago Núñez" userId="S::cmiguel.santiago@campusdual.com::d09913a2-0295-4f98-a9fc-252b123769c5" providerId="AD" clId="Web-{3C959D0F-F71D-471C-AFCA-5AE305D996E4}" dt="2023-11-20T15:17:19.518" v="7" actId="20577"/>
          <ac:spMkLst>
            <pc:docMk/>
            <pc:sldMk cId="3059316376" sldId="256"/>
            <ac:spMk id="2" creationId="{00000000-0000-0000-0000-000000000000}"/>
          </ac:spMkLst>
        </pc:spChg>
      </pc:sldChg>
      <pc:sldChg chg="modSp">
        <pc:chgData name="César Miguel  Santiago Núñez" userId="S::cmiguel.santiago@campusdual.com::d09913a2-0295-4f98-a9fc-252b123769c5" providerId="AD" clId="Web-{3C959D0F-F71D-471C-AFCA-5AE305D996E4}" dt="2023-11-20T15:17:49.269" v="10" actId="20577"/>
        <pc:sldMkLst>
          <pc:docMk/>
          <pc:sldMk cId="1650502899" sldId="257"/>
        </pc:sldMkLst>
        <pc:spChg chg="mod">
          <ac:chgData name="César Miguel  Santiago Núñez" userId="S::cmiguel.santiago@campusdual.com::d09913a2-0295-4f98-a9fc-252b123769c5" providerId="AD" clId="Web-{3C959D0F-F71D-471C-AFCA-5AE305D996E4}" dt="2023-11-20T15:17:49.269" v="10" actId="20577"/>
          <ac:spMkLst>
            <pc:docMk/>
            <pc:sldMk cId="1650502899" sldId="257"/>
            <ac:spMk id="3" creationId="{CB1CAF5E-C742-D56E-577F-DF75FAC45E3B}"/>
          </ac:spMkLst>
        </pc:spChg>
      </pc:sldChg>
    </pc:docChg>
  </pc:docChgLst>
  <pc:docChgLst>
    <pc:chgData name="Paula Roa Rosales" userId="S::paula.roa@campusdual.com::73acea25-5d4a-4ff9-945f-f249ccd2dc04" providerId="AD" clId="Web-{963A7583-67B0-422B-ACB4-AFE74188E11C}"/>
    <pc:docChg chg="addSld modSld sldOrd">
      <pc:chgData name="Paula Roa Rosales" userId="S::paula.roa@campusdual.com::73acea25-5d4a-4ff9-945f-f249ccd2dc04" providerId="AD" clId="Web-{963A7583-67B0-422B-ACB4-AFE74188E11C}" dt="2023-11-21T10:17:41.598" v="130" actId="20577"/>
      <pc:docMkLst>
        <pc:docMk/>
      </pc:docMkLst>
      <pc:sldChg chg="new">
        <pc:chgData name="Paula Roa Rosales" userId="S::paula.roa@campusdual.com::73acea25-5d4a-4ff9-945f-f249ccd2dc04" providerId="AD" clId="Web-{963A7583-67B0-422B-ACB4-AFE74188E11C}" dt="2023-11-20T14:45:27.676" v="0"/>
        <pc:sldMkLst>
          <pc:docMk/>
          <pc:sldMk cId="631505120" sldId="264"/>
        </pc:sldMkLst>
      </pc:sldChg>
      <pc:sldChg chg="ord">
        <pc:chgData name="Paula Roa Rosales" userId="S::paula.roa@campusdual.com::73acea25-5d4a-4ff9-945f-f249ccd2dc04" providerId="AD" clId="Web-{963A7583-67B0-422B-ACB4-AFE74188E11C}" dt="2023-11-20T15:17:56.451" v="3"/>
        <pc:sldMkLst>
          <pc:docMk/>
          <pc:sldMk cId="3785350679" sldId="266"/>
        </pc:sldMkLst>
      </pc:sldChg>
      <pc:sldChg chg="ord">
        <pc:chgData name="Paula Roa Rosales" userId="S::paula.roa@campusdual.com::73acea25-5d4a-4ff9-945f-f249ccd2dc04" providerId="AD" clId="Web-{963A7583-67B0-422B-ACB4-AFE74188E11C}" dt="2023-11-20T15:17:50.498" v="2"/>
        <pc:sldMkLst>
          <pc:docMk/>
          <pc:sldMk cId="2012231577" sldId="267"/>
        </pc:sldMkLst>
      </pc:sldChg>
      <pc:sldChg chg="modSp new">
        <pc:chgData name="Paula Roa Rosales" userId="S::paula.roa@campusdual.com::73acea25-5d4a-4ff9-945f-f249ccd2dc04" providerId="AD" clId="Web-{963A7583-67B0-422B-ACB4-AFE74188E11C}" dt="2023-11-20T15:54:32.574" v="5" actId="20577"/>
        <pc:sldMkLst>
          <pc:docMk/>
          <pc:sldMk cId="1792966805" sldId="268"/>
        </pc:sldMkLst>
        <pc:spChg chg="mod">
          <ac:chgData name="Paula Roa Rosales" userId="S::paula.roa@campusdual.com::73acea25-5d4a-4ff9-945f-f249ccd2dc04" providerId="AD" clId="Web-{963A7583-67B0-422B-ACB4-AFE74188E11C}" dt="2023-11-20T15:54:32.574" v="5" actId="20577"/>
          <ac:spMkLst>
            <pc:docMk/>
            <pc:sldMk cId="1792966805" sldId="268"/>
            <ac:spMk id="3" creationId="{CCF46069-7D20-CEAB-3765-A0C468AEF93C}"/>
          </ac:spMkLst>
        </pc:spChg>
      </pc:sldChg>
      <pc:sldChg chg="modSp">
        <pc:chgData name="Paula Roa Rosales" userId="S::paula.roa@campusdual.com::73acea25-5d4a-4ff9-945f-f249ccd2dc04" providerId="AD" clId="Web-{963A7583-67B0-422B-ACB4-AFE74188E11C}" dt="2023-11-20T16:26:44.464" v="9"/>
        <pc:sldMkLst>
          <pc:docMk/>
          <pc:sldMk cId="1568848637" sldId="269"/>
        </pc:sldMkLst>
        <pc:graphicFrameChg chg="mod modGraphic">
          <ac:chgData name="Paula Roa Rosales" userId="S::paula.roa@campusdual.com::73acea25-5d4a-4ff9-945f-f249ccd2dc04" providerId="AD" clId="Web-{963A7583-67B0-422B-ACB4-AFE74188E11C}" dt="2023-11-20T16:26:44.464" v="9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modSp">
        <pc:chgData name="Paula Roa Rosales" userId="S::paula.roa@campusdual.com::73acea25-5d4a-4ff9-945f-f249ccd2dc04" providerId="AD" clId="Web-{963A7583-67B0-422B-ACB4-AFE74188E11C}" dt="2023-11-20T16:33:34.086" v="23" actId="20577"/>
        <pc:sldMkLst>
          <pc:docMk/>
          <pc:sldMk cId="978803424" sldId="275"/>
        </pc:sldMkLst>
        <pc:spChg chg="mod">
          <ac:chgData name="Paula Roa Rosales" userId="S::paula.roa@campusdual.com::73acea25-5d4a-4ff9-945f-f249ccd2dc04" providerId="AD" clId="Web-{963A7583-67B0-422B-ACB4-AFE74188E11C}" dt="2023-11-20T16:33:34.086" v="23" actId="20577"/>
          <ac:spMkLst>
            <pc:docMk/>
            <pc:sldMk cId="978803424" sldId="275"/>
            <ac:spMk id="3" creationId="{A5F5A7B0-0441-FFA9-7516-0AB55CA6AF51}"/>
          </ac:spMkLst>
        </pc:spChg>
      </pc:sldChg>
      <pc:sldChg chg="modSp">
        <pc:chgData name="Paula Roa Rosales" userId="S::paula.roa@campusdual.com::73acea25-5d4a-4ff9-945f-f249ccd2dc04" providerId="AD" clId="Web-{963A7583-67B0-422B-ACB4-AFE74188E11C}" dt="2023-11-20T16:38:07.177" v="33" actId="20577"/>
        <pc:sldMkLst>
          <pc:docMk/>
          <pc:sldMk cId="3685013421" sldId="276"/>
        </pc:sldMkLst>
        <pc:spChg chg="mod">
          <ac:chgData name="Paula Roa Rosales" userId="S::paula.roa@campusdual.com::73acea25-5d4a-4ff9-945f-f249ccd2dc04" providerId="AD" clId="Web-{963A7583-67B0-422B-ACB4-AFE74188E11C}" dt="2023-11-20T16:38:07.177" v="33" actId="20577"/>
          <ac:spMkLst>
            <pc:docMk/>
            <pc:sldMk cId="3685013421" sldId="276"/>
            <ac:spMk id="2" creationId="{82E580C6-ED2A-6F0E-026D-1490B2382988}"/>
          </ac:spMkLst>
        </pc:spChg>
      </pc:sldChg>
      <pc:sldChg chg="modSp">
        <pc:chgData name="Paula Roa Rosales" userId="S::paula.roa@campusdual.com::73acea25-5d4a-4ff9-945f-f249ccd2dc04" providerId="AD" clId="Web-{963A7583-67B0-422B-ACB4-AFE74188E11C}" dt="2023-11-20T16:59:00.570" v="36" actId="20577"/>
        <pc:sldMkLst>
          <pc:docMk/>
          <pc:sldMk cId="1949031872" sldId="277"/>
        </pc:sldMkLst>
        <pc:spChg chg="mod">
          <ac:chgData name="Paula Roa Rosales" userId="S::paula.roa@campusdual.com::73acea25-5d4a-4ff9-945f-f249ccd2dc04" providerId="AD" clId="Web-{963A7583-67B0-422B-ACB4-AFE74188E11C}" dt="2023-11-20T16:59:00.570" v="36" actId="20577"/>
          <ac:spMkLst>
            <pc:docMk/>
            <pc:sldMk cId="1949031872" sldId="277"/>
            <ac:spMk id="3" creationId="{95E9B62B-D5F5-A5C9-AE78-A64C99EB4827}"/>
          </ac:spMkLst>
        </pc:spChg>
      </pc:sldChg>
      <pc:sldChg chg="modSp">
        <pc:chgData name="Paula Roa Rosales" userId="S::paula.roa@campusdual.com::73acea25-5d4a-4ff9-945f-f249ccd2dc04" providerId="AD" clId="Web-{963A7583-67B0-422B-ACB4-AFE74188E11C}" dt="2023-11-21T10:17:41.598" v="130" actId="20577"/>
        <pc:sldMkLst>
          <pc:docMk/>
          <pc:sldMk cId="3708885417" sldId="278"/>
        </pc:sldMkLst>
        <pc:spChg chg="mod">
          <ac:chgData name="Paula Roa Rosales" userId="S::paula.roa@campusdual.com::73acea25-5d4a-4ff9-945f-f249ccd2dc04" providerId="AD" clId="Web-{963A7583-67B0-422B-ACB4-AFE74188E11C}" dt="2023-11-21T10:17:41.598" v="130" actId="20577"/>
          <ac:spMkLst>
            <pc:docMk/>
            <pc:sldMk cId="3708885417" sldId="278"/>
            <ac:spMk id="3" creationId="{AA0A4F22-79AE-C6B3-5ECE-6D2B7657EFE7}"/>
          </ac:spMkLst>
        </pc:spChg>
      </pc:sldChg>
    </pc:docChg>
  </pc:docChgLst>
  <pc:docChgLst>
    <pc:chgData name="Klaybert Ojeda Trasladino" userId="S::klaybert.ojeda@campusdual.com::70f116b1-fc08-4e3a-afe0-baedb31eb33a" providerId="AD" clId="Web-{B0561F3F-581E-4A83-B090-6C6326933694}"/>
    <pc:docChg chg="modSld">
      <pc:chgData name="Klaybert Ojeda Trasladino" userId="S::klaybert.ojeda@campusdual.com::70f116b1-fc08-4e3a-afe0-baedb31eb33a" providerId="AD" clId="Web-{B0561F3F-581E-4A83-B090-6C6326933694}" dt="2023-11-27T14:29:33.852" v="1"/>
      <pc:docMkLst>
        <pc:docMk/>
      </pc:docMkLst>
      <pc:sldChg chg="modNotes">
        <pc:chgData name="Klaybert Ojeda Trasladino" userId="S::klaybert.ojeda@campusdual.com::70f116b1-fc08-4e3a-afe0-baedb31eb33a" providerId="AD" clId="Web-{B0561F3F-581E-4A83-B090-6C6326933694}" dt="2023-11-27T14:29:33.852" v="1"/>
        <pc:sldMkLst>
          <pc:docMk/>
          <pc:sldMk cId="2299078734" sldId="272"/>
        </pc:sldMkLst>
      </pc:sldChg>
    </pc:docChg>
  </pc:docChgLst>
  <pc:docChgLst>
    <pc:chgData name="César Miguel  Santiago Núñez" userId="S::cmiguel.santiago@campusdual.com::d09913a2-0295-4f98-a9fc-252b123769c5" providerId="AD" clId="Web-{0323FB9B-468D-415B-BDB1-06C364FEFF7C}"/>
    <pc:docChg chg="delSld">
      <pc:chgData name="César Miguel  Santiago Núñez" userId="S::cmiguel.santiago@campusdual.com::d09913a2-0295-4f98-a9fc-252b123769c5" providerId="AD" clId="Web-{0323FB9B-468D-415B-BDB1-06C364FEFF7C}" dt="2023-11-22T14:35:51.786" v="1"/>
      <pc:docMkLst>
        <pc:docMk/>
      </pc:docMkLst>
      <pc:sldChg chg="del">
        <pc:chgData name="César Miguel  Santiago Núñez" userId="S::cmiguel.santiago@campusdual.com::d09913a2-0295-4f98-a9fc-252b123769c5" providerId="AD" clId="Web-{0323FB9B-468D-415B-BDB1-06C364FEFF7C}" dt="2023-11-22T14:35:51.786" v="1"/>
        <pc:sldMkLst>
          <pc:docMk/>
          <pc:sldMk cId="978803424" sldId="275"/>
        </pc:sldMkLst>
      </pc:sldChg>
      <pc:sldChg chg="del">
        <pc:chgData name="César Miguel  Santiago Núñez" userId="S::cmiguel.santiago@campusdual.com::d09913a2-0295-4f98-a9fc-252b123769c5" providerId="AD" clId="Web-{0323FB9B-468D-415B-BDB1-06C364FEFF7C}" dt="2023-11-22T14:35:51.786" v="0"/>
        <pc:sldMkLst>
          <pc:docMk/>
          <pc:sldMk cId="961784957" sldId="279"/>
        </pc:sldMkLst>
      </pc:sldChg>
    </pc:docChg>
  </pc:docChgLst>
  <pc:docChgLst>
    <pc:chgData name="César Miguel  Santiago Núñez" userId="S::cmiguel.santiago@campusdual.com::d09913a2-0295-4f98-a9fc-252b123769c5" providerId="AD" clId="Web-{450C77C2-CC1D-4931-9975-46DCB6237924}"/>
    <pc:docChg chg="sldOrd">
      <pc:chgData name="César Miguel  Santiago Núñez" userId="S::cmiguel.santiago@campusdual.com::d09913a2-0295-4f98-a9fc-252b123769c5" providerId="AD" clId="Web-{450C77C2-CC1D-4931-9975-46DCB6237924}" dt="2023-11-22T14:12:20.580" v="1"/>
      <pc:docMkLst>
        <pc:docMk/>
      </pc:docMkLst>
      <pc:sldChg chg="ord">
        <pc:chgData name="César Miguel  Santiago Núñez" userId="S::cmiguel.santiago@campusdual.com::d09913a2-0295-4f98-a9fc-252b123769c5" providerId="AD" clId="Web-{450C77C2-CC1D-4931-9975-46DCB6237924}" dt="2023-11-22T14:11:56.219" v="0"/>
        <pc:sldMkLst>
          <pc:docMk/>
          <pc:sldMk cId="841406079" sldId="261"/>
        </pc:sldMkLst>
      </pc:sldChg>
      <pc:sldChg chg="ord">
        <pc:chgData name="César Miguel  Santiago Núñez" userId="S::cmiguel.santiago@campusdual.com::d09913a2-0295-4f98-a9fc-252b123769c5" providerId="AD" clId="Web-{450C77C2-CC1D-4931-9975-46DCB6237924}" dt="2023-11-22T14:12:20.580" v="1"/>
        <pc:sldMkLst>
          <pc:docMk/>
          <pc:sldMk cId="1933069695" sldId="262"/>
        </pc:sldMkLst>
      </pc:sldChg>
    </pc:docChg>
  </pc:docChgLst>
  <pc:docChgLst>
    <pc:chgData name="Paula Roa Rosales" userId="S::paula.roa@campusdual.com::73acea25-5d4a-4ff9-945f-f249ccd2dc04" providerId="AD" clId="Web-{6BD82E65-523B-4806-8502-4CC03E42E847}"/>
    <pc:docChg chg="modSld">
      <pc:chgData name="Paula Roa Rosales" userId="S::paula.roa@campusdual.com::73acea25-5d4a-4ff9-945f-f249ccd2dc04" providerId="AD" clId="Web-{6BD82E65-523B-4806-8502-4CC03E42E847}" dt="2023-11-26T21:48:27.999" v="192" actId="1076"/>
      <pc:docMkLst>
        <pc:docMk/>
      </pc:docMkLst>
      <pc:sldChg chg="addSp delSp modSp modNotes">
        <pc:chgData name="Paula Roa Rosales" userId="S::paula.roa@campusdual.com::73acea25-5d4a-4ff9-945f-f249ccd2dc04" providerId="AD" clId="Web-{6BD82E65-523B-4806-8502-4CC03E42E847}" dt="2023-11-26T21:34:35.871" v="140" actId="1076"/>
        <pc:sldMkLst>
          <pc:docMk/>
          <pc:sldMk cId="2948791488" sldId="271"/>
        </pc:sldMkLst>
        <pc:spChg chg="add mod">
          <ac:chgData name="Paula Roa Rosales" userId="S::paula.roa@campusdual.com::73acea25-5d4a-4ff9-945f-f249ccd2dc04" providerId="AD" clId="Web-{6BD82E65-523B-4806-8502-4CC03E42E847}" dt="2023-11-26T21:33:02.445" v="135" actId="1076"/>
          <ac:spMkLst>
            <pc:docMk/>
            <pc:sldMk cId="2948791488" sldId="271"/>
            <ac:spMk id="7" creationId="{CF2DE90E-E261-4F1A-B61E-D61E76A05B84}"/>
          </ac:spMkLst>
        </pc:spChg>
        <pc:spChg chg="add del mod">
          <ac:chgData name="Paula Roa Rosales" userId="S::paula.roa@campusdual.com::73acea25-5d4a-4ff9-945f-f249ccd2dc04" providerId="AD" clId="Web-{6BD82E65-523B-4806-8502-4CC03E42E847}" dt="2023-11-26T21:28:07.387" v="96"/>
          <ac:spMkLst>
            <pc:docMk/>
            <pc:sldMk cId="2948791488" sldId="271"/>
            <ac:spMk id="8" creationId="{283AAB2F-C1AA-5BB9-1021-2298F07E5EFA}"/>
          </ac:spMkLst>
        </pc:spChg>
        <pc:spChg chg="add mod">
          <ac:chgData name="Paula Roa Rosales" userId="S::paula.roa@campusdual.com::73acea25-5d4a-4ff9-945f-f249ccd2dc04" providerId="AD" clId="Web-{6BD82E65-523B-4806-8502-4CC03E42E847}" dt="2023-11-26T21:33:45.010" v="138" actId="1076"/>
          <ac:spMkLst>
            <pc:docMk/>
            <pc:sldMk cId="2948791488" sldId="271"/>
            <ac:spMk id="10" creationId="{0A6906C6-0476-11FC-B3E8-EF439E43065F}"/>
          </ac:spMkLst>
        </pc:spChg>
        <pc:spChg chg="add mod">
          <ac:chgData name="Paula Roa Rosales" userId="S::paula.roa@campusdual.com::73acea25-5d4a-4ff9-945f-f249ccd2dc04" providerId="AD" clId="Web-{6BD82E65-523B-4806-8502-4CC03E42E847}" dt="2023-11-26T21:33:56.135" v="139" actId="1076"/>
          <ac:spMkLst>
            <pc:docMk/>
            <pc:sldMk cId="2948791488" sldId="271"/>
            <ac:spMk id="11" creationId="{D71E4098-60A9-6149-C8FA-EDFE00190969}"/>
          </ac:spMkLst>
        </pc:spChg>
        <pc:spChg chg="add mod">
          <ac:chgData name="Paula Roa Rosales" userId="S::paula.roa@campusdual.com::73acea25-5d4a-4ff9-945f-f249ccd2dc04" providerId="AD" clId="Web-{6BD82E65-523B-4806-8502-4CC03E42E847}" dt="2023-11-26T21:32:34.866" v="132" actId="1076"/>
          <ac:spMkLst>
            <pc:docMk/>
            <pc:sldMk cId="2948791488" sldId="271"/>
            <ac:spMk id="12" creationId="{29176D58-CF99-E427-D55C-E588E578C1A1}"/>
          </ac:spMkLst>
        </pc:spChg>
        <pc:picChg chg="mod modCrop">
          <ac:chgData name="Paula Roa Rosales" userId="S::paula.roa@campusdual.com::73acea25-5d4a-4ff9-945f-f249ccd2dc04" providerId="AD" clId="Web-{6BD82E65-523B-4806-8502-4CC03E42E847}" dt="2023-11-26T21:32:52.070" v="134" actId="1076"/>
          <ac:picMkLst>
            <pc:docMk/>
            <pc:sldMk cId="2948791488" sldId="271"/>
            <ac:picMk id="4" creationId="{91C124FC-AA8D-B79A-21A6-B3272E0D153E}"/>
          </ac:picMkLst>
        </pc:picChg>
        <pc:picChg chg="mod">
          <ac:chgData name="Paula Roa Rosales" userId="S::paula.roa@campusdual.com::73acea25-5d4a-4ff9-945f-f249ccd2dc04" providerId="AD" clId="Web-{6BD82E65-523B-4806-8502-4CC03E42E847}" dt="2023-11-26T21:33:10.180" v="136" actId="1076"/>
          <ac:picMkLst>
            <pc:docMk/>
            <pc:sldMk cId="2948791488" sldId="271"/>
            <ac:picMk id="5" creationId="{B0744503-9AD8-61C3-71AC-BF33425B90BA}"/>
          </ac:picMkLst>
        </pc:picChg>
        <pc:picChg chg="mod">
          <ac:chgData name="Paula Roa Rosales" userId="S::paula.roa@campusdual.com::73acea25-5d4a-4ff9-945f-f249ccd2dc04" providerId="AD" clId="Web-{6BD82E65-523B-4806-8502-4CC03E42E847}" dt="2023-11-26T21:34:35.871" v="140" actId="1076"/>
          <ac:picMkLst>
            <pc:docMk/>
            <pc:sldMk cId="2948791488" sldId="271"/>
            <ac:picMk id="6" creationId="{91A4D6D1-E7A8-41C4-6A16-EFAD120FB93E}"/>
          </ac:picMkLst>
        </pc:picChg>
        <pc:picChg chg="mod">
          <ac:chgData name="Paula Roa Rosales" userId="S::paula.roa@campusdual.com::73acea25-5d4a-4ff9-945f-f249ccd2dc04" providerId="AD" clId="Web-{6BD82E65-523B-4806-8502-4CC03E42E847}" dt="2023-11-26T21:33:22.728" v="137" actId="1076"/>
          <ac:picMkLst>
            <pc:docMk/>
            <pc:sldMk cId="2948791488" sldId="271"/>
            <ac:picMk id="9" creationId="{4468D72C-AA97-8584-BC50-03165569E9BF}"/>
          </ac:picMkLst>
        </pc:picChg>
      </pc:sldChg>
      <pc:sldChg chg="modSp">
        <pc:chgData name="Paula Roa Rosales" userId="S::paula.roa@campusdual.com::73acea25-5d4a-4ff9-945f-f249ccd2dc04" providerId="AD" clId="Web-{6BD82E65-523B-4806-8502-4CC03E42E847}" dt="2023-11-26T21:47:28.199" v="190" actId="1076"/>
        <pc:sldMkLst>
          <pc:docMk/>
          <pc:sldMk cId="1493798089" sldId="274"/>
        </pc:sldMkLst>
        <pc:graphicFrameChg chg="mod modGraphic">
          <ac:chgData name="Paula Roa Rosales" userId="S::paula.roa@campusdual.com::73acea25-5d4a-4ff9-945f-f249ccd2dc04" providerId="AD" clId="Web-{6BD82E65-523B-4806-8502-4CC03E42E847}" dt="2023-11-26T21:47:28.199" v="190" actId="1076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  <pc:sldChg chg="modSp">
        <pc:chgData name="Paula Roa Rosales" userId="S::paula.roa@campusdual.com::73acea25-5d4a-4ff9-945f-f249ccd2dc04" providerId="AD" clId="Web-{6BD82E65-523B-4806-8502-4CC03E42E847}" dt="2023-11-26T21:48:27.999" v="192" actId="1076"/>
        <pc:sldMkLst>
          <pc:docMk/>
          <pc:sldMk cId="1949031872" sldId="277"/>
        </pc:sldMkLst>
        <pc:spChg chg="mod">
          <ac:chgData name="Paula Roa Rosales" userId="S::paula.roa@campusdual.com::73acea25-5d4a-4ff9-945f-f249ccd2dc04" providerId="AD" clId="Web-{6BD82E65-523B-4806-8502-4CC03E42E847}" dt="2023-11-26T21:48:27.999" v="192" actId="1076"/>
          <ac:spMkLst>
            <pc:docMk/>
            <pc:sldMk cId="1949031872" sldId="277"/>
            <ac:spMk id="3" creationId="{95E9B62B-D5F5-A5C9-AE78-A64C99EB4827}"/>
          </ac:spMkLst>
        </pc:spChg>
        <pc:picChg chg="mod">
          <ac:chgData name="Paula Roa Rosales" userId="S::paula.roa@campusdual.com::73acea25-5d4a-4ff9-945f-f249ccd2dc04" providerId="AD" clId="Web-{6BD82E65-523B-4806-8502-4CC03E42E847}" dt="2023-11-26T21:48:15.248" v="191" actId="14100"/>
          <ac:picMkLst>
            <pc:docMk/>
            <pc:sldMk cId="1949031872" sldId="277"/>
            <ac:picMk id="5" creationId="{30BD5CEA-07E4-4229-17FC-10129E2D6279}"/>
          </ac:picMkLst>
        </pc:picChg>
      </pc:sldChg>
      <pc:sldChg chg="modNotes">
        <pc:chgData name="Paula Roa Rosales" userId="S::paula.roa@campusdual.com::73acea25-5d4a-4ff9-945f-f249ccd2dc04" providerId="AD" clId="Web-{6BD82E65-523B-4806-8502-4CC03E42E847}" dt="2023-11-26T20:10:33.551" v="1"/>
        <pc:sldMkLst>
          <pc:docMk/>
          <pc:sldMk cId="2585992691" sldId="292"/>
        </pc:sldMkLst>
      </pc:sldChg>
    </pc:docChg>
  </pc:docChgLst>
  <pc:docChgLst>
    <pc:chgData name="César Miguel  Santiago Núñez" userId="S::cmiguel.santiago@campusdual.com::d09913a2-0295-4f98-a9fc-252b123769c5" providerId="AD" clId="Web-{0D118E40-848D-4EBA-97BC-D06F8373A4AA}"/>
    <pc:docChg chg="modSld">
      <pc:chgData name="César Miguel  Santiago Núñez" userId="S::cmiguel.santiago@campusdual.com::d09913a2-0295-4f98-a9fc-252b123769c5" providerId="AD" clId="Web-{0D118E40-848D-4EBA-97BC-D06F8373A4AA}" dt="2023-11-27T15:29:30.063" v="5"/>
      <pc:docMkLst>
        <pc:docMk/>
      </pc:docMkLst>
      <pc:sldChg chg="modSp">
        <pc:chgData name="César Miguel  Santiago Núñez" userId="S::cmiguel.santiago@campusdual.com::d09913a2-0295-4f98-a9fc-252b123769c5" providerId="AD" clId="Web-{0D118E40-848D-4EBA-97BC-D06F8373A4AA}" dt="2023-11-27T15:29:30.063" v="5"/>
        <pc:sldMkLst>
          <pc:docMk/>
          <pc:sldMk cId="1493798089" sldId="274"/>
        </pc:sldMkLst>
        <pc:graphicFrameChg chg="modGraphic">
          <ac:chgData name="César Miguel  Santiago Núñez" userId="S::cmiguel.santiago@campusdual.com::d09913a2-0295-4f98-a9fc-252b123769c5" providerId="AD" clId="Web-{0D118E40-848D-4EBA-97BC-D06F8373A4AA}" dt="2023-11-27T15:29:30.063" v="5"/>
          <ac:graphicFrameMkLst>
            <pc:docMk/>
            <pc:sldMk cId="1493798089" sldId="274"/>
            <ac:graphicFrameMk id="4" creationId="{5F94A3F7-152B-F125-D6DD-D05AAF547A2D}"/>
          </ac:graphicFrameMkLst>
        </pc:graphicFrameChg>
      </pc:sldChg>
    </pc:docChg>
  </pc:docChgLst>
  <pc:docChgLst>
    <pc:chgData name="César Miguel  Santiago Núñez" userId="S::cmiguel.santiago@campusdual.com::d09913a2-0295-4f98-a9fc-252b123769c5" providerId="AD" clId="Web-{64896113-0099-48DC-8E3D-7C945FB93BAB}"/>
    <pc:docChg chg="addSld delSld modSld sldOrd">
      <pc:chgData name="César Miguel  Santiago Núñez" userId="S::cmiguel.santiago@campusdual.com::d09913a2-0295-4f98-a9fc-252b123769c5" providerId="AD" clId="Web-{64896113-0099-48DC-8E3D-7C945FB93BAB}" dt="2023-11-23T17:30:31.729" v="242"/>
      <pc:docMkLst>
        <pc:docMk/>
      </pc:docMkLst>
      <pc:sldChg chg="add del ord">
        <pc:chgData name="César Miguel  Santiago Núñez" userId="S::cmiguel.santiago@campusdual.com::d09913a2-0295-4f98-a9fc-252b123769c5" providerId="AD" clId="Web-{64896113-0099-48DC-8E3D-7C945FB93BAB}" dt="2023-11-23T17:17:43.834" v="219"/>
        <pc:sldMkLst>
          <pc:docMk/>
          <pc:sldMk cId="1650502899" sldId="257"/>
        </pc:sldMkLst>
      </pc:sldChg>
      <pc:sldChg chg="modNotes">
        <pc:chgData name="César Miguel  Santiago Núñez" userId="S::cmiguel.santiago@campusdual.com::d09913a2-0295-4f98-a9fc-252b123769c5" providerId="AD" clId="Web-{64896113-0099-48DC-8E3D-7C945FB93BAB}" dt="2023-11-23T16:33:39.018" v="164"/>
        <pc:sldMkLst>
          <pc:docMk/>
          <pc:sldMk cId="3650303120" sldId="258"/>
        </pc:sldMkLst>
      </pc:sldChg>
      <pc:sldChg chg="modSp">
        <pc:chgData name="César Miguel  Santiago Núñez" userId="S::cmiguel.santiago@campusdual.com::d09913a2-0295-4f98-a9fc-252b123769c5" providerId="AD" clId="Web-{64896113-0099-48DC-8E3D-7C945FB93BAB}" dt="2023-11-23T16:12:58.268" v="146" actId="20577"/>
        <pc:sldMkLst>
          <pc:docMk/>
          <pc:sldMk cId="1196561782" sldId="263"/>
        </pc:sldMkLst>
        <pc:spChg chg="mod">
          <ac:chgData name="César Miguel  Santiago Núñez" userId="S::cmiguel.santiago@campusdual.com::d09913a2-0295-4f98-a9fc-252b123769c5" providerId="AD" clId="Web-{64896113-0099-48DC-8E3D-7C945FB93BAB}" dt="2023-11-23T16:12:58.268" v="146" actId="20577"/>
          <ac:spMkLst>
            <pc:docMk/>
            <pc:sldMk cId="1196561782" sldId="263"/>
            <ac:spMk id="12" creationId="{9C6AF4EA-CF1F-98DD-5EF0-7716BB21B14F}"/>
          </ac:spMkLst>
        </pc:spChg>
      </pc:sldChg>
      <pc:sldChg chg="addSp delSp modSp addAnim delAnim modNotes">
        <pc:chgData name="César Miguel  Santiago Núñez" userId="S::cmiguel.santiago@campusdual.com::d09913a2-0295-4f98-a9fc-252b123769c5" providerId="AD" clId="Web-{64896113-0099-48DC-8E3D-7C945FB93BAB}" dt="2023-11-23T16:14:49.568" v="150" actId="1076"/>
        <pc:sldMkLst>
          <pc:docMk/>
          <pc:sldMk cId="631505120" sldId="264"/>
        </pc:sldMkLst>
        <pc:spChg chg="del mod">
          <ac:chgData name="César Miguel  Santiago Núñez" userId="S::cmiguel.santiago@campusdual.com::d09913a2-0295-4f98-a9fc-252b123769c5" providerId="AD" clId="Web-{64896113-0099-48DC-8E3D-7C945FB93BAB}" dt="2023-11-23T14:57:30.387" v="104"/>
          <ac:spMkLst>
            <pc:docMk/>
            <pc:sldMk cId="631505120" sldId="264"/>
            <ac:spMk id="3" creationId="{A786F46D-315D-CFD1-F980-61333D821CD7}"/>
          </ac:spMkLst>
        </pc:spChg>
        <pc:spChg chg="add del mod">
          <ac:chgData name="César Miguel  Santiago Núñez" userId="S::cmiguel.santiago@campusdual.com::d09913a2-0295-4f98-a9fc-252b123769c5" providerId="AD" clId="Web-{64896113-0099-48DC-8E3D-7C945FB93BAB}" dt="2023-11-23T14:28:59.386" v="5"/>
          <ac:spMkLst>
            <pc:docMk/>
            <pc:sldMk cId="631505120" sldId="264"/>
            <ac:spMk id="5" creationId="{8A667A76-FB02-D366-F749-20AF4E87F61D}"/>
          </ac:spMkLst>
        </pc:spChg>
        <pc:spChg chg="add del mod">
          <ac:chgData name="César Miguel  Santiago Núñez" userId="S::cmiguel.santiago@campusdual.com::d09913a2-0295-4f98-a9fc-252b123769c5" providerId="AD" clId="Web-{64896113-0099-48DC-8E3D-7C945FB93BAB}" dt="2023-11-23T14:29:35.137" v="18"/>
          <ac:spMkLst>
            <pc:docMk/>
            <pc:sldMk cId="631505120" sldId="264"/>
            <ac:spMk id="8" creationId="{F62F36DC-FD07-B641-8780-A447B8B3C6FE}"/>
          </ac:spMkLst>
        </pc:spChg>
        <pc:spChg chg="add del mod">
          <ac:chgData name="César Miguel  Santiago Núñez" userId="S::cmiguel.santiago@campusdual.com::d09913a2-0295-4f98-a9fc-252b123769c5" providerId="AD" clId="Web-{64896113-0099-48DC-8E3D-7C945FB93BAB}" dt="2023-11-23T14:39:00.371" v="55"/>
          <ac:spMkLst>
            <pc:docMk/>
            <pc:sldMk cId="631505120" sldId="264"/>
            <ac:spMk id="19" creationId="{1DECC4F8-EE7C-6364-392C-67E520D2994B}"/>
          </ac:spMkLst>
        </pc:spChg>
        <pc:spChg chg="add">
          <ac:chgData name="César Miguel  Santiago Núñez" userId="S::cmiguel.santiago@campusdual.com::d09913a2-0295-4f98-a9fc-252b123769c5" providerId="AD" clId="Web-{64896113-0099-48DC-8E3D-7C945FB93BAB}" dt="2023-11-23T14:38:29.574" v="44"/>
          <ac:spMkLst>
            <pc:docMk/>
            <pc:sldMk cId="631505120" sldId="264"/>
            <ac:spMk id="20" creationId="{2E7CFCD0-52CA-24B7-2501-3040ABF108B1}"/>
          </ac:spMkLst>
        </pc:spChg>
        <pc:spChg chg="add del mod">
          <ac:chgData name="César Miguel  Santiago Núñez" userId="S::cmiguel.santiago@campusdual.com::d09913a2-0295-4f98-a9fc-252b123769c5" providerId="AD" clId="Web-{64896113-0099-48DC-8E3D-7C945FB93BAB}" dt="2023-11-23T14:39:05.903" v="57"/>
          <ac:spMkLst>
            <pc:docMk/>
            <pc:sldMk cId="631505120" sldId="264"/>
            <ac:spMk id="21" creationId="{066C0BDB-A3F0-A28C-56D4-177C9B8292E3}"/>
          </ac:spMkLst>
        </pc:spChg>
        <pc:spChg chg="add">
          <ac:chgData name="César Miguel  Santiago Núñez" userId="S::cmiguel.santiago@campusdual.com::d09913a2-0295-4f98-a9fc-252b123769c5" providerId="AD" clId="Web-{64896113-0099-48DC-8E3D-7C945FB93BAB}" dt="2023-11-23T14:38:30.246" v="46"/>
          <ac:spMkLst>
            <pc:docMk/>
            <pc:sldMk cId="631505120" sldId="264"/>
            <ac:spMk id="22" creationId="{C49B9B45-8460-F8FE-993B-382CFD035FA6}"/>
          </ac:spMkLst>
        </pc:spChg>
        <pc:spChg chg="add mod">
          <ac:chgData name="César Miguel  Santiago Núñez" userId="S::cmiguel.santiago@campusdual.com::d09913a2-0295-4f98-a9fc-252b123769c5" providerId="AD" clId="Web-{64896113-0099-48DC-8E3D-7C945FB93BAB}" dt="2023-11-23T16:14:45.240" v="149" actId="14100"/>
          <ac:spMkLst>
            <pc:docMk/>
            <pc:sldMk cId="631505120" sldId="264"/>
            <ac:spMk id="29" creationId="{BDC0FC05-0902-5DAD-EDFE-B6C52637C20F}"/>
          </ac:spMkLst>
        </pc:spChg>
        <pc:grpChg chg="add del">
          <ac:chgData name="César Miguel  Santiago Núñez" userId="S::cmiguel.santiago@campusdual.com::d09913a2-0295-4f98-a9fc-252b123769c5" providerId="AD" clId="Web-{64896113-0099-48DC-8E3D-7C945FB93BAB}" dt="2023-11-23T14:29:59.684" v="24"/>
          <ac:grpSpMkLst>
            <pc:docMk/>
            <pc:sldMk cId="631505120" sldId="264"/>
            <ac:grpSpMk id="12" creationId="{A9B56F4C-F853-33AA-0CFE-9BE3C9F24635}"/>
          </ac:grpSpMkLst>
        </pc:grpChg>
        <pc:grpChg chg="add mod">
          <ac:chgData name="César Miguel  Santiago Núñez" userId="S::cmiguel.santiago@campusdual.com::d09913a2-0295-4f98-a9fc-252b123769c5" providerId="AD" clId="Web-{64896113-0099-48DC-8E3D-7C945FB93BAB}" dt="2023-11-23T16:14:42.677" v="148" actId="1076"/>
          <ac:grpSpMkLst>
            <pc:docMk/>
            <pc:sldMk cId="631505120" sldId="264"/>
            <ac:grpSpMk id="15" creationId="{CCC58EB7-C35E-D81A-AE16-CD425976D728}"/>
          </ac:grpSpMkLst>
        </pc:grpChg>
        <pc:grpChg chg="add mod">
          <ac:chgData name="César Miguel  Santiago Núñez" userId="S::cmiguel.santiago@campusdual.com::d09913a2-0295-4f98-a9fc-252b123769c5" providerId="AD" clId="Web-{64896113-0099-48DC-8E3D-7C945FB93BAB}" dt="2023-11-23T16:14:49.568" v="150" actId="1076"/>
          <ac:grpSpMkLst>
            <pc:docMk/>
            <pc:sldMk cId="631505120" sldId="264"/>
            <ac:grpSpMk id="17" creationId="{D03962B6-D9A8-35FE-E476-A552731E09FE}"/>
          </ac:grpSpMkLst>
        </pc:grpChg>
        <pc:grpChg chg="add">
          <ac:chgData name="César Miguel  Santiago Núñez" userId="S::cmiguel.santiago@campusdual.com::d09913a2-0295-4f98-a9fc-252b123769c5" providerId="AD" clId="Web-{64896113-0099-48DC-8E3D-7C945FB93BAB}" dt="2023-11-23T14:40:05.170" v="77"/>
          <ac:grpSpMkLst>
            <pc:docMk/>
            <pc:sldMk cId="631505120" sldId="264"/>
            <ac:grpSpMk id="27" creationId="{7CA76E1D-9444-CCB4-5846-291149841B3C}"/>
          </ac:grpSpMkLst>
        </pc:grpChg>
        <pc:picChg chg="mod">
          <ac:chgData name="César Miguel  Santiago Núñez" userId="S::cmiguel.santiago@campusdual.com::d09913a2-0295-4f98-a9fc-252b123769c5" providerId="AD" clId="Web-{64896113-0099-48DC-8E3D-7C945FB93BAB}" dt="2023-11-23T14:39:59.404" v="73" actId="1076"/>
          <ac:picMkLst>
            <pc:docMk/>
            <pc:sldMk cId="631505120" sldId="264"/>
            <ac:picMk id="4" creationId="{C363E7E9-8E03-0FCB-BBFC-24BB2E07CA74}"/>
          </ac:picMkLst>
        </pc:picChg>
        <pc:picChg chg="add del mod">
          <ac:chgData name="César Miguel  Santiago Núñez" userId="S::cmiguel.santiago@campusdual.com::d09913a2-0295-4f98-a9fc-252b123769c5" providerId="AD" clId="Web-{64896113-0099-48DC-8E3D-7C945FB93BAB}" dt="2023-11-23T14:28:59.386" v="6"/>
          <ac:picMkLst>
            <pc:docMk/>
            <pc:sldMk cId="631505120" sldId="264"/>
            <ac:picMk id="4" creationId="{C6A68BBF-245E-E08E-B6C8-3181248D0993}"/>
          </ac:picMkLst>
        </pc:picChg>
        <pc:picChg chg="mod">
          <ac:chgData name="César Miguel  Santiago Núñez" userId="S::cmiguel.santiago@campusdual.com::d09913a2-0295-4f98-a9fc-252b123769c5" providerId="AD" clId="Web-{64896113-0099-48DC-8E3D-7C945FB93BAB}" dt="2023-11-23T14:39:36.076" v="65" actId="1076"/>
          <ac:picMkLst>
            <pc:docMk/>
            <pc:sldMk cId="631505120" sldId="264"/>
            <ac:picMk id="5" creationId="{251A70AC-3079-DDDA-E394-32F744EA6BEA}"/>
          </ac:picMkLst>
        </pc:picChg>
        <pc:picChg chg="add mod topLvl">
          <ac:chgData name="César Miguel  Santiago Núñez" userId="S::cmiguel.santiago@campusdual.com::d09913a2-0295-4f98-a9fc-252b123769c5" providerId="AD" clId="Web-{64896113-0099-48DC-8E3D-7C945FB93BAB}" dt="2023-11-23T14:29:59.684" v="24"/>
          <ac:picMkLst>
            <pc:docMk/>
            <pc:sldMk cId="631505120" sldId="264"/>
            <ac:picMk id="7" creationId="{0BA1F63A-142C-7FEF-3A91-A4C953A3323D}"/>
          </ac:picMkLst>
        </pc:picChg>
        <pc:picChg chg="mod">
          <ac:chgData name="César Miguel  Santiago Núñez" userId="S::cmiguel.santiago@campusdual.com::d09913a2-0295-4f98-a9fc-252b123769c5" providerId="AD" clId="Web-{64896113-0099-48DC-8E3D-7C945FB93BAB}" dt="2023-11-23T14:39:59.404" v="72" actId="1076"/>
          <ac:picMkLst>
            <pc:docMk/>
            <pc:sldMk cId="631505120" sldId="264"/>
            <ac:picMk id="8" creationId="{D869AF44-FC7C-C804-4794-F1F5E91170E4}"/>
          </ac:picMkLst>
        </pc:picChg>
        <pc:picChg chg="add mod topLvl">
          <ac:chgData name="César Miguel  Santiago Núñez" userId="S::cmiguel.santiago@campusdual.com::d09913a2-0295-4f98-a9fc-252b123769c5" providerId="AD" clId="Web-{64896113-0099-48DC-8E3D-7C945FB93BAB}" dt="2023-11-23T14:29:59.684" v="24"/>
          <ac:picMkLst>
            <pc:docMk/>
            <pc:sldMk cId="631505120" sldId="264"/>
            <ac:picMk id="11" creationId="{F169EE37-234F-A437-17F9-7A3EB7918CA4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0:06.638" v="28" actId="1076"/>
          <ac:picMkLst>
            <pc:docMk/>
            <pc:sldMk cId="631505120" sldId="264"/>
            <ac:picMk id="13" creationId="{F7F49688-0518-0EC1-4A39-22C592A2352D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0:05.481" v="27" actId="1076"/>
          <ac:picMkLst>
            <pc:docMk/>
            <pc:sldMk cId="631505120" sldId="264"/>
            <ac:picMk id="14" creationId="{E4CB66C8-DF0A-1A4F-2D47-14163E9789AA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1:36.031" v="34" actId="1076"/>
          <ac:picMkLst>
            <pc:docMk/>
            <pc:sldMk cId="631505120" sldId="264"/>
            <ac:picMk id="16" creationId="{70BFEFCB-D311-F9CC-0B72-A5A5108C08EC}"/>
          </ac:picMkLst>
        </pc:picChg>
        <pc:picChg chg="add del mod">
          <ac:chgData name="César Miguel  Santiago Núñez" userId="S::cmiguel.santiago@campusdual.com::d09913a2-0295-4f98-a9fc-252b123769c5" providerId="AD" clId="Web-{64896113-0099-48DC-8E3D-7C945FB93BAB}" dt="2023-11-23T14:33:54.347" v="37"/>
          <ac:picMkLst>
            <pc:docMk/>
            <pc:sldMk cId="631505120" sldId="264"/>
            <ac:picMk id="18" creationId="{416EDAE2-5CCA-C51A-C1CF-DDB16E24D013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9:19.872" v="61" actId="1076"/>
          <ac:picMkLst>
            <pc:docMk/>
            <pc:sldMk cId="631505120" sldId="264"/>
            <ac:picMk id="23" creationId="{A8AD6C4D-07F5-9D0D-5386-67B0BF002F05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9:59.420" v="74" actId="1076"/>
          <ac:picMkLst>
            <pc:docMk/>
            <pc:sldMk cId="631505120" sldId="264"/>
            <ac:picMk id="24" creationId="{ED00A389-477B-2377-4DFB-C6C36533FF76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9:59.420" v="75" actId="1076"/>
          <ac:picMkLst>
            <pc:docMk/>
            <pc:sldMk cId="631505120" sldId="264"/>
            <ac:picMk id="25" creationId="{5E525BF0-6EFC-91C9-90FA-6890C53BE1DE}"/>
          </ac:picMkLst>
        </pc:picChg>
        <pc:picChg chg="add mod">
          <ac:chgData name="César Miguel  Santiago Núñez" userId="S::cmiguel.santiago@campusdual.com::d09913a2-0295-4f98-a9fc-252b123769c5" providerId="AD" clId="Web-{64896113-0099-48DC-8E3D-7C945FB93BAB}" dt="2023-11-23T14:39:59.420" v="76" actId="1076"/>
          <ac:picMkLst>
            <pc:docMk/>
            <pc:sldMk cId="631505120" sldId="264"/>
            <ac:picMk id="26" creationId="{7C5DC8D0-FCCA-6A01-40DC-863DE9AAD39B}"/>
          </ac:picMkLst>
        </pc:picChg>
      </pc:sldChg>
      <pc:sldChg chg="modSp">
        <pc:chgData name="César Miguel  Santiago Núñez" userId="S::cmiguel.santiago@campusdual.com::d09913a2-0295-4f98-a9fc-252b123769c5" providerId="AD" clId="Web-{64896113-0099-48DC-8E3D-7C945FB93BAB}" dt="2023-11-23T14:12:46.265" v="0" actId="1076"/>
        <pc:sldMkLst>
          <pc:docMk/>
          <pc:sldMk cId="3785350679" sldId="266"/>
        </pc:sldMkLst>
        <pc:picChg chg="mod">
          <ac:chgData name="César Miguel  Santiago Núñez" userId="S::cmiguel.santiago@campusdual.com::d09913a2-0295-4f98-a9fc-252b123769c5" providerId="AD" clId="Web-{64896113-0099-48DC-8E3D-7C945FB93BAB}" dt="2023-11-23T14:12:46.265" v="0" actId="1076"/>
          <ac:picMkLst>
            <pc:docMk/>
            <pc:sldMk cId="3785350679" sldId="266"/>
            <ac:picMk id="2" creationId="{B0430416-B5E4-296E-7E62-D95F05C3F6B8}"/>
          </ac:picMkLst>
        </pc:picChg>
      </pc:sldChg>
      <pc:sldChg chg="ord">
        <pc:chgData name="César Miguel  Santiago Núñez" userId="S::cmiguel.santiago@campusdual.com::d09913a2-0295-4f98-a9fc-252b123769c5" providerId="AD" clId="Web-{64896113-0099-48DC-8E3D-7C945FB93BAB}" dt="2023-11-23T16:25:47.819" v="160"/>
        <pc:sldMkLst>
          <pc:docMk/>
          <pc:sldMk cId="2012231577" sldId="267"/>
        </pc:sldMkLst>
      </pc:sldChg>
      <pc:sldChg chg="ord">
        <pc:chgData name="César Miguel  Santiago Núñez" userId="S::cmiguel.santiago@campusdual.com::d09913a2-0295-4f98-a9fc-252b123769c5" providerId="AD" clId="Web-{64896113-0099-48DC-8E3D-7C945FB93BAB}" dt="2023-11-23T16:25:58.319" v="161"/>
        <pc:sldMkLst>
          <pc:docMk/>
          <pc:sldMk cId="1792966805" sldId="268"/>
        </pc:sldMkLst>
      </pc:sldChg>
      <pc:sldChg chg="delSp modSp modNotes">
        <pc:chgData name="César Miguel  Santiago Núñez" userId="S::cmiguel.santiago@campusdual.com::d09913a2-0295-4f98-a9fc-252b123769c5" providerId="AD" clId="Web-{64896113-0099-48DC-8E3D-7C945FB93BAB}" dt="2023-11-23T16:59:41.635" v="210"/>
        <pc:sldMkLst>
          <pc:docMk/>
          <pc:sldMk cId="1585602945" sldId="270"/>
        </pc:sldMkLst>
        <pc:spChg chg="mod">
          <ac:chgData name="César Miguel  Santiago Núñez" userId="S::cmiguel.santiago@campusdual.com::d09913a2-0295-4f98-a9fc-252b123769c5" providerId="AD" clId="Web-{64896113-0099-48DC-8E3D-7C945FB93BAB}" dt="2023-11-23T16:59:30.010" v="208" actId="1076"/>
          <ac:spMkLst>
            <pc:docMk/>
            <pc:sldMk cId="1585602945" sldId="270"/>
            <ac:spMk id="2" creationId="{A3CA3EA3-5FDD-0960-7BDA-0490C28A8013}"/>
          </ac:spMkLst>
        </pc:spChg>
        <pc:spChg chg="del mod">
          <ac:chgData name="César Miguel  Santiago Núñez" userId="S::cmiguel.santiago@campusdual.com::d09913a2-0295-4f98-a9fc-252b123769c5" providerId="AD" clId="Web-{64896113-0099-48DC-8E3D-7C945FB93BAB}" dt="2023-11-23T16:59:22.838" v="207"/>
          <ac:spMkLst>
            <pc:docMk/>
            <pc:sldMk cId="1585602945" sldId="270"/>
            <ac:spMk id="3" creationId="{A32670C3-59D3-FBB1-7483-BBF3F07CABF0}"/>
          </ac:spMkLst>
        </pc:spChg>
      </pc:sldChg>
      <pc:sldChg chg="addSp delSp modSp">
        <pc:chgData name="César Miguel  Santiago Núñez" userId="S::cmiguel.santiago@campusdual.com::d09913a2-0295-4f98-a9fc-252b123769c5" providerId="AD" clId="Web-{64896113-0099-48DC-8E3D-7C945FB93BAB}" dt="2023-11-23T14:58:54.358" v="108"/>
        <pc:sldMkLst>
          <pc:docMk/>
          <pc:sldMk cId="2948791488" sldId="271"/>
        </pc:sldMkLst>
        <pc:spChg chg="add del mod">
          <ac:chgData name="César Miguel  Santiago Núñez" userId="S::cmiguel.santiago@campusdual.com::d09913a2-0295-4f98-a9fc-252b123769c5" providerId="AD" clId="Web-{64896113-0099-48DC-8E3D-7C945FB93BAB}" dt="2023-11-23T14:56:17.072" v="97"/>
          <ac:spMkLst>
            <pc:docMk/>
            <pc:sldMk cId="2948791488" sldId="271"/>
            <ac:spMk id="8" creationId="{AD8D86F3-F775-CCBF-5782-54918E8DAA6F}"/>
          </ac:spMkLst>
        </pc:spChg>
        <pc:picChg chg="add del mod">
          <ac:chgData name="César Miguel  Santiago Núñez" userId="S::cmiguel.santiago@campusdual.com::d09913a2-0295-4f98-a9fc-252b123769c5" providerId="AD" clId="Web-{64896113-0099-48DC-8E3D-7C945FB93BAB}" dt="2023-11-23T14:58:54.358" v="108"/>
          <ac:picMkLst>
            <pc:docMk/>
            <pc:sldMk cId="2948791488" sldId="271"/>
            <ac:picMk id="7" creationId="{E648A580-B7E6-C7CE-C2B8-1233D4FBD1B4}"/>
          </ac:picMkLst>
        </pc:picChg>
      </pc:sldChg>
      <pc:sldChg chg="modNotes">
        <pc:chgData name="César Miguel  Santiago Núñez" userId="S::cmiguel.santiago@campusdual.com::d09913a2-0295-4f98-a9fc-252b123769c5" providerId="AD" clId="Web-{64896113-0099-48DC-8E3D-7C945FB93BAB}" dt="2023-11-23T16:51:08.810" v="202"/>
        <pc:sldMkLst>
          <pc:docMk/>
          <pc:sldMk cId="1493798089" sldId="274"/>
        </pc:sldMkLst>
      </pc:sldChg>
      <pc:sldChg chg="modNotes">
        <pc:chgData name="César Miguel  Santiago Núñez" userId="S::cmiguel.santiago@campusdual.com::d09913a2-0295-4f98-a9fc-252b123769c5" providerId="AD" clId="Web-{64896113-0099-48DC-8E3D-7C945FB93BAB}" dt="2023-11-23T16:22:55.439" v="159"/>
        <pc:sldMkLst>
          <pc:docMk/>
          <pc:sldMk cId="1949031872" sldId="277"/>
        </pc:sldMkLst>
      </pc:sldChg>
      <pc:sldChg chg="addSp modSp">
        <pc:chgData name="César Miguel  Santiago Núñez" userId="S::cmiguel.santiago@campusdual.com::d09913a2-0295-4f98-a9fc-252b123769c5" providerId="AD" clId="Web-{64896113-0099-48DC-8E3D-7C945FB93BAB}" dt="2023-11-23T17:17:00.849" v="218" actId="14100"/>
        <pc:sldMkLst>
          <pc:docMk/>
          <pc:sldMk cId="3331332774" sldId="280"/>
        </pc:sldMkLst>
        <pc:spChg chg="mod">
          <ac:chgData name="César Miguel  Santiago Núñez" userId="S::cmiguel.santiago@campusdual.com::d09913a2-0295-4f98-a9fc-252b123769c5" providerId="AD" clId="Web-{64896113-0099-48DC-8E3D-7C945FB93BAB}" dt="2023-11-23T17:16:47.755" v="216" actId="14100"/>
          <ac:spMkLst>
            <pc:docMk/>
            <pc:sldMk cId="3331332774" sldId="280"/>
            <ac:spMk id="2" creationId="{4E9E61C9-F352-48B9-4B89-11A2C1F5BAB5}"/>
          </ac:spMkLst>
        </pc:spChg>
        <pc:spChg chg="add mod">
          <ac:chgData name="César Miguel  Santiago Núñez" userId="S::cmiguel.santiago@campusdual.com::d09913a2-0295-4f98-a9fc-252b123769c5" providerId="AD" clId="Web-{64896113-0099-48DC-8E3D-7C945FB93BAB}" dt="2023-11-23T17:17:00.849" v="218" actId="14100"/>
          <ac:spMkLst>
            <pc:docMk/>
            <pc:sldMk cId="3331332774" sldId="280"/>
            <ac:spMk id="4" creationId="{5D64231F-6E10-1AB8-02A0-F4E5F2B89E10}"/>
          </ac:spMkLst>
        </pc:spChg>
      </pc:sldChg>
      <pc:sldChg chg="modNotes">
        <pc:chgData name="César Miguel  Santiago Núñez" userId="S::cmiguel.santiago@campusdual.com::d09913a2-0295-4f98-a9fc-252b123769c5" providerId="AD" clId="Web-{64896113-0099-48DC-8E3D-7C945FB93BAB}" dt="2023-11-23T16:22:50.955" v="157"/>
        <pc:sldMkLst>
          <pc:docMk/>
          <pc:sldMk cId="4262971563" sldId="283"/>
        </pc:sldMkLst>
      </pc:sldChg>
      <pc:sldChg chg="addSp delSp modSp modNotes">
        <pc:chgData name="César Miguel  Santiago Núñez" userId="S::cmiguel.santiago@campusdual.com::d09913a2-0295-4f98-a9fc-252b123769c5" providerId="AD" clId="Web-{64896113-0099-48DC-8E3D-7C945FB93BAB}" dt="2023-11-23T16:20:54.171" v="153"/>
        <pc:sldMkLst>
          <pc:docMk/>
          <pc:sldMk cId="1071797871" sldId="285"/>
        </pc:sldMkLst>
        <pc:spChg chg="mod">
          <ac:chgData name="César Miguel  Santiago Núñez" userId="S::cmiguel.santiago@campusdual.com::d09913a2-0295-4f98-a9fc-252b123769c5" providerId="AD" clId="Web-{64896113-0099-48DC-8E3D-7C945FB93BAB}" dt="2023-11-23T14:54:56.898" v="90" actId="14100"/>
          <ac:spMkLst>
            <pc:docMk/>
            <pc:sldMk cId="1071797871" sldId="285"/>
            <ac:spMk id="2" creationId="{38BC4A0A-C32D-6DF6-6222-E921251D86A6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30.083" v="143" actId="14100"/>
          <ac:spMkLst>
            <pc:docMk/>
            <pc:sldMk cId="1071797871" sldId="285"/>
            <ac:spMk id="8" creationId="{D652B0AF-D832-0685-13B4-643164E6E5E7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0:59.768" v="128" actId="1076"/>
          <ac:spMkLst>
            <pc:docMk/>
            <pc:sldMk cId="1071797871" sldId="285"/>
            <ac:spMk id="9" creationId="{2A31E018-0A3A-F09F-77C4-04A6E82144D0}"/>
          </ac:spMkLst>
        </pc:spChg>
        <pc:spChg chg="mod or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0" creationId="{F93DC1C5-8495-50D2-088C-D0F704D90C99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1" creationId="{5AF4F197-EEB8-4AD8-0623-22E39A7F9AB4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2" creationId="{BDF9DBBB-9FA6-892B-FB96-B5C8329722C2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3" creationId="{EDE1E3D5-129F-0EA4-681B-38B679AAF9E8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5" creationId="{490E920B-444C-ED1B-49AF-6CF14F95E3D0}"/>
          </ac:spMkLst>
        </pc:spChg>
        <pc:spChg chg="mod topLvl">
          <ac:chgData name="César Miguel  Santiago Núñez" userId="S::cmiguel.santiago@campusdual.com::d09913a2-0295-4f98-a9fc-252b123769c5" providerId="AD" clId="Web-{64896113-0099-48DC-8E3D-7C945FB93BAB}" dt="2023-11-23T15:02:09.816" v="137"/>
          <ac:spMkLst>
            <pc:docMk/>
            <pc:sldMk cId="1071797871" sldId="285"/>
            <ac:spMk id="17" creationId="{45BBDC05-B257-280D-4612-FA4010DA40CF}"/>
          </ac:spMkLst>
        </pc:spChg>
        <pc:grpChg chg="add del mod topLvl">
          <ac:chgData name="César Miguel  Santiago Núñez" userId="S::cmiguel.santiago@campusdual.com::d09913a2-0295-4f98-a9fc-252b123769c5" providerId="AD" clId="Web-{64896113-0099-48DC-8E3D-7C945FB93BAB}" dt="2023-11-23T15:00:48.798" v="127"/>
          <ac:grpSpMkLst>
            <pc:docMk/>
            <pc:sldMk cId="1071797871" sldId="285"/>
            <ac:grpSpMk id="7" creationId="{47618100-0B89-ACFF-FEEC-ECFE4146EE2A}"/>
          </ac:grpSpMkLst>
        </pc:grpChg>
        <pc:grpChg chg="del mod">
          <ac:chgData name="César Miguel  Santiago Núñez" userId="S::cmiguel.santiago@campusdual.com::d09913a2-0295-4f98-a9fc-252b123769c5" providerId="AD" clId="Web-{64896113-0099-48DC-8E3D-7C945FB93BAB}" dt="2023-11-23T14:59:51.438" v="114"/>
          <ac:grpSpMkLst>
            <pc:docMk/>
            <pc:sldMk cId="1071797871" sldId="285"/>
            <ac:grpSpMk id="21" creationId="{23DC8BA4-709E-C256-C601-A72B0E74AC1B}"/>
          </ac:grpSpMkLst>
        </pc:grpChg>
        <pc:grpChg chg="add del">
          <ac:chgData name="César Miguel  Santiago Núñez" userId="S::cmiguel.santiago@campusdual.com::d09913a2-0295-4f98-a9fc-252b123769c5" providerId="AD" clId="Web-{64896113-0099-48DC-8E3D-7C945FB93BAB}" dt="2023-11-23T15:00:30.673" v="120"/>
          <ac:grpSpMkLst>
            <pc:docMk/>
            <pc:sldMk cId="1071797871" sldId="285"/>
            <ac:grpSpMk id="29" creationId="{837D0ACC-F827-9C4A-C61E-AD5FED481412}"/>
          </ac:grpSpMkLst>
        </pc:grpChg>
        <pc:grpChg chg="add del mod ord">
          <ac:chgData name="César Miguel  Santiago Núñez" userId="S::cmiguel.santiago@campusdual.com::d09913a2-0295-4f98-a9fc-252b123769c5" providerId="AD" clId="Web-{64896113-0099-48DC-8E3D-7C945FB93BAB}" dt="2023-11-23T15:02:09.816" v="137"/>
          <ac:grpSpMkLst>
            <pc:docMk/>
            <pc:sldMk cId="1071797871" sldId="285"/>
            <ac:grpSpMk id="30" creationId="{DB9C9F5D-77C6-135C-4C21-6F96FB7A2DC0}"/>
          </ac:grpSpMkLst>
        </pc:grpChg>
        <pc:grpChg chg="add">
          <ac:chgData name="César Miguel  Santiago Núñez" userId="S::cmiguel.santiago@campusdual.com::d09913a2-0295-4f98-a9fc-252b123769c5" providerId="AD" clId="Web-{64896113-0099-48DC-8E3D-7C945FB93BAB}" dt="2023-11-23T15:02:14.363" v="138"/>
          <ac:grpSpMkLst>
            <pc:docMk/>
            <pc:sldMk cId="1071797871" sldId="285"/>
            <ac:grpSpMk id="31" creationId="{62DBB5FC-AC77-524F-738A-EAEF92E1CCC0}"/>
          </ac:grpSpMkLst>
        </pc:grpChg>
        <pc:grpChg chg="add mod">
          <ac:chgData name="César Miguel  Santiago Núñez" userId="S::cmiguel.santiago@campusdual.com::d09913a2-0295-4f98-a9fc-252b123769c5" providerId="AD" clId="Web-{64896113-0099-48DC-8E3D-7C945FB93BAB}" dt="2023-11-23T15:02:25.004" v="140" actId="1076"/>
          <ac:grpSpMkLst>
            <pc:docMk/>
            <pc:sldMk cId="1071797871" sldId="285"/>
            <ac:grpSpMk id="32" creationId="{48F8E070-5186-21E5-665B-4E8AD1B23819}"/>
          </ac:grpSpMkLst>
        </pc:grpChg>
        <pc:grpChg chg="add">
          <ac:chgData name="César Miguel  Santiago Núñez" userId="S::cmiguel.santiago@campusdual.com::d09913a2-0295-4f98-a9fc-252b123769c5" providerId="AD" clId="Web-{64896113-0099-48DC-8E3D-7C945FB93BAB}" dt="2023-11-23T15:02:35.989" v="144"/>
          <ac:grpSpMkLst>
            <pc:docMk/>
            <pc:sldMk cId="1071797871" sldId="285"/>
            <ac:grpSpMk id="33" creationId="{65C7B8AB-2BD7-046D-3249-2C770F20E871}"/>
          </ac:grpSpMkLst>
        </pc:grpChg>
      </pc:sldChg>
      <pc:sldChg chg="modNotes">
        <pc:chgData name="César Miguel  Santiago Núñez" userId="S::cmiguel.santiago@campusdual.com::d09913a2-0295-4f98-a9fc-252b123769c5" providerId="AD" clId="Web-{64896113-0099-48DC-8E3D-7C945FB93BAB}" dt="2023-11-23T16:55:24.379" v="203"/>
        <pc:sldMkLst>
          <pc:docMk/>
          <pc:sldMk cId="3962411526" sldId="286"/>
        </pc:sldMkLst>
      </pc:sldChg>
      <pc:sldChg chg="delSp">
        <pc:chgData name="César Miguel  Santiago Núñez" userId="S::cmiguel.santiago@campusdual.com::d09913a2-0295-4f98-a9fc-252b123769c5" providerId="AD" clId="Web-{64896113-0099-48DC-8E3D-7C945FB93BAB}" dt="2023-11-23T16:40:40.091" v="168"/>
        <pc:sldMkLst>
          <pc:docMk/>
          <pc:sldMk cId="3621633564" sldId="290"/>
        </pc:sldMkLst>
        <pc:spChg chg="del">
          <ac:chgData name="César Miguel  Santiago Núñez" userId="S::cmiguel.santiago@campusdual.com::d09913a2-0295-4f98-a9fc-252b123769c5" providerId="AD" clId="Web-{64896113-0099-48DC-8E3D-7C945FB93BAB}" dt="2023-11-23T16:40:40.091" v="168"/>
          <ac:spMkLst>
            <pc:docMk/>
            <pc:sldMk cId="3621633564" sldId="290"/>
            <ac:spMk id="9" creationId="{6851AF37-6615-4F21-AEE9-F936F33E009E}"/>
          </ac:spMkLst>
        </pc:spChg>
      </pc:sldChg>
      <pc:sldChg chg="ord modNotes">
        <pc:chgData name="César Miguel  Santiago Núñez" userId="S::cmiguel.santiago@campusdual.com::d09913a2-0295-4f98-a9fc-252b123769c5" providerId="AD" clId="Web-{64896113-0099-48DC-8E3D-7C945FB93BAB}" dt="2023-11-23T17:30:31.729" v="242"/>
        <pc:sldMkLst>
          <pc:docMk/>
          <pc:sldMk cId="2585992691" sldId="292"/>
        </pc:sldMkLst>
      </pc:sldChg>
    </pc:docChg>
  </pc:docChgLst>
  <pc:docChgLst>
    <pc:chgData name="César Miguel  Santiago Núñez" userId="S::cmiguel.santiago@campusdual.com::d09913a2-0295-4f98-a9fc-252b123769c5" providerId="AD" clId="Web-{00E57558-EE88-4A64-90C4-A558A7232F23}"/>
    <pc:docChg chg="modSld">
      <pc:chgData name="César Miguel  Santiago Núñez" userId="S::cmiguel.santiago@campusdual.com::d09913a2-0295-4f98-a9fc-252b123769c5" providerId="AD" clId="Web-{00E57558-EE88-4A64-90C4-A558A7232F23}" dt="2023-11-28T15:03:46.837" v="40"/>
      <pc:docMkLst>
        <pc:docMk/>
      </pc:docMkLst>
      <pc:sldChg chg="modNotes">
        <pc:chgData name="César Miguel  Santiago Núñez" userId="S::cmiguel.santiago@campusdual.com::d09913a2-0295-4f98-a9fc-252b123769c5" providerId="AD" clId="Web-{00E57558-EE88-4A64-90C4-A558A7232F23}" dt="2023-11-28T15:03:46.837" v="40"/>
        <pc:sldMkLst>
          <pc:docMk/>
          <pc:sldMk cId="1949031872" sldId="277"/>
        </pc:sldMkLst>
      </pc:sldChg>
    </pc:docChg>
  </pc:docChgLst>
  <pc:docChgLst>
    <pc:chgData name="Fernando Lomban Lage" userId="S::fernando.lomban@campusdual.com::5ee0c05d-d86d-4234-a9cc-4780d749ce1a" providerId="AD" clId="Web-{CA90C7BC-7FD5-F6DF-120C-B051122646A8}"/>
    <pc:docChg chg="delSld modSld">
      <pc:chgData name="Fernando Lomban Lage" userId="S::fernando.lomban@campusdual.com::5ee0c05d-d86d-4234-a9cc-4780d749ce1a" providerId="AD" clId="Web-{CA90C7BC-7FD5-F6DF-120C-B051122646A8}" dt="2023-11-23T14:24:22.493" v="5"/>
      <pc:docMkLst>
        <pc:docMk/>
      </pc:docMkLst>
      <pc:sldChg chg="addSp delSp modSp">
        <pc:chgData name="Fernando Lomban Lage" userId="S::fernando.lomban@campusdual.com::5ee0c05d-d86d-4234-a9cc-4780d749ce1a" providerId="AD" clId="Web-{CA90C7BC-7FD5-F6DF-120C-B051122646A8}" dt="2023-11-23T14:09:09.015" v="4" actId="1076"/>
        <pc:sldMkLst>
          <pc:docMk/>
          <pc:sldMk cId="3785350679" sldId="266"/>
        </pc:sldMkLst>
        <pc:picChg chg="add mod">
          <ac:chgData name="Fernando Lomban Lage" userId="S::fernando.lomban@campusdual.com::5ee0c05d-d86d-4234-a9cc-4780d749ce1a" providerId="AD" clId="Web-{CA90C7BC-7FD5-F6DF-120C-B051122646A8}" dt="2023-11-23T14:09:09.015" v="4" actId="1076"/>
          <ac:picMkLst>
            <pc:docMk/>
            <pc:sldMk cId="3785350679" sldId="266"/>
            <ac:picMk id="2" creationId="{B0430416-B5E4-296E-7E62-D95F05C3F6B8}"/>
          </ac:picMkLst>
        </pc:picChg>
        <pc:picChg chg="add del">
          <ac:chgData name="Fernando Lomban Lage" userId="S::fernando.lomban@campusdual.com::5ee0c05d-d86d-4234-a9cc-4780d749ce1a" providerId="AD" clId="Web-{CA90C7BC-7FD5-F6DF-120C-B051122646A8}" dt="2023-11-23T14:08:33.264" v="2"/>
          <ac:picMkLst>
            <pc:docMk/>
            <pc:sldMk cId="3785350679" sldId="266"/>
            <ac:picMk id="7" creationId="{491AC75B-409E-1C93-63EF-715EAF3622E3}"/>
          </ac:picMkLst>
        </pc:picChg>
      </pc:sldChg>
      <pc:sldChg chg="del">
        <pc:chgData name="Fernando Lomban Lage" userId="S::fernando.lomban@campusdual.com::5ee0c05d-d86d-4234-a9cc-4780d749ce1a" providerId="AD" clId="Web-{CA90C7BC-7FD5-F6DF-120C-B051122646A8}" dt="2023-11-23T14:24:22.493" v="5"/>
        <pc:sldMkLst>
          <pc:docMk/>
          <pc:sldMk cId="109245909" sldId="281"/>
        </pc:sldMkLst>
      </pc:sldChg>
    </pc:docChg>
  </pc:docChgLst>
  <pc:docChgLst>
    <pc:chgData name="Klaybert Ojeda Trasladino" userId="S::klaybert.ojeda@campusdual.com::70f116b1-fc08-4e3a-afe0-baedb31eb33a" providerId="AD" clId="Web-{4C04F92F-DFF7-B632-C49C-EE163B228AD5}"/>
    <pc:docChg chg="modSld">
      <pc:chgData name="Klaybert Ojeda Trasladino" userId="S::klaybert.ojeda@campusdual.com::70f116b1-fc08-4e3a-afe0-baedb31eb33a" providerId="AD" clId="Web-{4C04F92F-DFF7-B632-C49C-EE163B228AD5}" dt="2023-11-23T17:28:35.257" v="460"/>
      <pc:docMkLst>
        <pc:docMk/>
      </pc:docMkLst>
      <pc:sldChg chg="modNotes">
        <pc:chgData name="Klaybert Ojeda Trasladino" userId="S::klaybert.ojeda@campusdual.com::70f116b1-fc08-4e3a-afe0-baedb31eb33a" providerId="AD" clId="Web-{4C04F92F-DFF7-B632-C49C-EE163B228AD5}" dt="2023-11-23T17:08:02.277" v="410"/>
        <pc:sldMkLst>
          <pc:docMk/>
          <pc:sldMk cId="1585602945" sldId="270"/>
        </pc:sldMkLst>
      </pc:sldChg>
      <pc:sldChg chg="modNotes">
        <pc:chgData name="Klaybert Ojeda Trasladino" userId="S::klaybert.ojeda@campusdual.com::70f116b1-fc08-4e3a-afe0-baedb31eb33a" providerId="AD" clId="Web-{4C04F92F-DFF7-B632-C49C-EE163B228AD5}" dt="2023-11-23T17:20:18.740" v="444"/>
        <pc:sldMkLst>
          <pc:docMk/>
          <pc:sldMk cId="2299078734" sldId="272"/>
        </pc:sldMkLst>
      </pc:sldChg>
      <pc:sldChg chg="modNotes">
        <pc:chgData name="Klaybert Ojeda Trasladino" userId="S::klaybert.ojeda@campusdual.com::70f116b1-fc08-4e3a-afe0-baedb31eb33a" providerId="AD" clId="Web-{4C04F92F-DFF7-B632-C49C-EE163B228AD5}" dt="2023-11-23T16:53:00.465" v="165"/>
        <pc:sldMkLst>
          <pc:docMk/>
          <pc:sldMk cId="1949031872" sldId="277"/>
        </pc:sldMkLst>
      </pc:sldChg>
      <pc:sldChg chg="modNotes">
        <pc:chgData name="Klaybert Ojeda Trasladino" userId="S::klaybert.ojeda@campusdual.com::70f116b1-fc08-4e3a-afe0-baedb31eb33a" providerId="AD" clId="Web-{4C04F92F-DFF7-B632-C49C-EE163B228AD5}" dt="2023-11-23T17:07:31.933" v="407"/>
        <pc:sldMkLst>
          <pc:docMk/>
          <pc:sldMk cId="3621633564" sldId="290"/>
        </pc:sldMkLst>
      </pc:sldChg>
      <pc:sldChg chg="modNotes">
        <pc:chgData name="Klaybert Ojeda Trasladino" userId="S::klaybert.ojeda@campusdual.com::70f116b1-fc08-4e3a-afe0-baedb31eb33a" providerId="AD" clId="Web-{4C04F92F-DFF7-B632-C49C-EE163B228AD5}" dt="2023-11-23T17:28:35.257" v="460"/>
        <pc:sldMkLst>
          <pc:docMk/>
          <pc:sldMk cId="2585992691" sldId="292"/>
        </pc:sldMkLst>
      </pc:sldChg>
    </pc:docChg>
  </pc:docChgLst>
  <pc:docChgLst>
    <pc:chgData name="Fernando Lomban Lage" userId="S::fernando.lomban@campusdual.com::5ee0c05d-d86d-4234-a9cc-4780d749ce1a" providerId="AD" clId="Web-{60790BCC-A655-51CC-9840-2B49F6007C0B}"/>
    <pc:docChg chg="modSld">
      <pc:chgData name="Fernando Lomban Lage" userId="S::fernando.lomban@campusdual.com::5ee0c05d-d86d-4234-a9cc-4780d749ce1a" providerId="AD" clId="Web-{60790BCC-A655-51CC-9840-2B49F6007C0B}" dt="2023-11-23T16:17:23.289" v="404"/>
      <pc:docMkLst>
        <pc:docMk/>
      </pc:docMkLst>
      <pc:sldChg chg="modNotes">
        <pc:chgData name="Fernando Lomban Lage" userId="S::fernando.lomban@campusdual.com::5ee0c05d-d86d-4234-a9cc-4780d749ce1a" providerId="AD" clId="Web-{60790BCC-A655-51CC-9840-2B49F6007C0B}" dt="2023-11-23T16:17:23.289" v="404"/>
        <pc:sldMkLst>
          <pc:docMk/>
          <pc:sldMk cId="1933069695" sldId="262"/>
        </pc:sldMkLst>
      </pc:sldChg>
      <pc:sldChg chg="modNotes">
        <pc:chgData name="Fernando Lomban Lage" userId="S::fernando.lomban@campusdual.com::5ee0c05d-d86d-4234-a9cc-4780d749ce1a" providerId="AD" clId="Web-{60790BCC-A655-51CC-9840-2B49F6007C0B}" dt="2023-11-23T16:13:52.391" v="169"/>
        <pc:sldMkLst>
          <pc:docMk/>
          <pc:sldMk cId="1196561782" sldId="263"/>
        </pc:sldMkLst>
      </pc:sldChg>
      <pc:sldChg chg="addSp delSp modSp addAnim delAnim">
        <pc:chgData name="Fernando Lomban Lage" userId="S::fernando.lomban@campusdual.com::5ee0c05d-d86d-4234-a9cc-4780d749ce1a" providerId="AD" clId="Web-{60790BCC-A655-51CC-9840-2B49F6007C0B}" dt="2023-11-23T16:09:30.367" v="130"/>
        <pc:sldMkLst>
          <pc:docMk/>
          <pc:sldMk cId="2299078734" sldId="272"/>
        </pc:sldMkLst>
        <pc:spChg chg="add del mod">
          <ac:chgData name="Fernando Lomban Lage" userId="S::fernando.lomban@campusdual.com::5ee0c05d-d86d-4234-a9cc-4780d749ce1a" providerId="AD" clId="Web-{60790BCC-A655-51CC-9840-2B49F6007C0B}" dt="2023-11-23T16:05:59.812" v="73"/>
          <ac:spMkLst>
            <pc:docMk/>
            <pc:sldMk cId="2299078734" sldId="272"/>
            <ac:spMk id="3" creationId="{726F64CF-53C8-A2C2-6E56-1FDD050687C3}"/>
          </ac:spMkLst>
        </pc:spChg>
        <pc:spChg chg="add del mod">
          <ac:chgData name="Fernando Lomban Lage" userId="S::fernando.lomban@campusdual.com::5ee0c05d-d86d-4234-a9cc-4780d749ce1a" providerId="AD" clId="Web-{60790BCC-A655-51CC-9840-2B49F6007C0B}" dt="2023-11-23T16:06:01.547" v="74"/>
          <ac:spMkLst>
            <pc:docMk/>
            <pc:sldMk cId="2299078734" sldId="272"/>
            <ac:spMk id="10" creationId="{C17ACD74-3926-FD98-67AA-CF768C2657B5}"/>
          </ac:spMkLst>
        </pc:spChg>
        <pc:spChg chg="add mod">
          <ac:chgData name="Fernando Lomban Lage" userId="S::fernando.lomban@campusdual.com::5ee0c05d-d86d-4234-a9cc-4780d749ce1a" providerId="AD" clId="Web-{60790BCC-A655-51CC-9840-2B49F6007C0B}" dt="2023-11-23T16:06:28.892" v="80" actId="14100"/>
          <ac:spMkLst>
            <pc:docMk/>
            <pc:sldMk cId="2299078734" sldId="272"/>
            <ac:spMk id="11" creationId="{3DA9FB5C-9C22-06FC-B630-60587083CA04}"/>
          </ac:spMkLst>
        </pc:spChg>
        <pc:spChg chg="add mod">
          <ac:chgData name="Fernando Lomban Lage" userId="S::fernando.lomban@campusdual.com::5ee0c05d-d86d-4234-a9cc-4780d749ce1a" providerId="AD" clId="Web-{60790BCC-A655-51CC-9840-2B49F6007C0B}" dt="2023-11-23T16:06:50.908" v="90" actId="1076"/>
          <ac:spMkLst>
            <pc:docMk/>
            <pc:sldMk cId="2299078734" sldId="272"/>
            <ac:spMk id="12" creationId="{AF6305DD-5A79-152B-004E-F35D4C81AE8C}"/>
          </ac:spMkLst>
        </pc:spChg>
        <pc:spChg chg="add mod">
          <ac:chgData name="Fernando Lomban Lage" userId="S::fernando.lomban@campusdual.com::5ee0c05d-d86d-4234-a9cc-4780d749ce1a" providerId="AD" clId="Web-{60790BCC-A655-51CC-9840-2B49F6007C0B}" dt="2023-11-23T16:07:01.861" v="95" actId="14100"/>
          <ac:spMkLst>
            <pc:docMk/>
            <pc:sldMk cId="2299078734" sldId="272"/>
            <ac:spMk id="13" creationId="{03EA7CE7-07CB-91CC-EB92-2A513EE9345E}"/>
          </ac:spMkLst>
        </pc:spChg>
        <pc:spChg chg="add mod">
          <ac:chgData name="Fernando Lomban Lage" userId="S::fernando.lomban@campusdual.com::5ee0c05d-d86d-4234-a9cc-4780d749ce1a" providerId="AD" clId="Web-{60790BCC-A655-51CC-9840-2B49F6007C0B}" dt="2023-11-23T16:07:28.862" v="103" actId="1076"/>
          <ac:spMkLst>
            <pc:docMk/>
            <pc:sldMk cId="2299078734" sldId="272"/>
            <ac:spMk id="14" creationId="{AC7964DC-D30E-5E75-87CC-945FC4C79457}"/>
          </ac:spMkLst>
        </pc:spChg>
        <pc:spChg chg="add mod">
          <ac:chgData name="Fernando Lomban Lage" userId="S::fernando.lomban@campusdual.com::5ee0c05d-d86d-4234-a9cc-4780d749ce1a" providerId="AD" clId="Web-{60790BCC-A655-51CC-9840-2B49F6007C0B}" dt="2023-11-23T16:07:42.175" v="109" actId="1076"/>
          <ac:spMkLst>
            <pc:docMk/>
            <pc:sldMk cId="2299078734" sldId="272"/>
            <ac:spMk id="15" creationId="{9BA70971-6B15-0474-058D-E17A421F10C4}"/>
          </ac:spMkLst>
        </pc:spChg>
        <pc:picChg chg="mod">
          <ac:chgData name="Fernando Lomban Lage" userId="S::fernando.lomban@campusdual.com::5ee0c05d-d86d-4234-a9cc-4780d749ce1a" providerId="AD" clId="Web-{60790BCC-A655-51CC-9840-2B49F6007C0B}" dt="2023-11-23T16:07:46.066" v="110" actId="1076"/>
          <ac:picMkLst>
            <pc:docMk/>
            <pc:sldMk cId="2299078734" sldId="272"/>
            <ac:picMk id="4" creationId="{B87F098E-666C-4993-5BE2-E838CDD873D4}"/>
          </ac:picMkLst>
        </pc:picChg>
        <pc:picChg chg="mod">
          <ac:chgData name="Fernando Lomban Lage" userId="S::fernando.lomban@campusdual.com::5ee0c05d-d86d-4234-a9cc-4780d749ce1a" providerId="AD" clId="Web-{60790BCC-A655-51CC-9840-2B49F6007C0B}" dt="2023-11-23T16:06:21.641" v="77" actId="1076"/>
          <ac:picMkLst>
            <pc:docMk/>
            <pc:sldMk cId="2299078734" sldId="272"/>
            <ac:picMk id="5" creationId="{5409CCB4-6348-58B5-A1C4-8BC83016F241}"/>
          </ac:picMkLst>
        </pc:picChg>
        <pc:picChg chg="mod">
          <ac:chgData name="Fernando Lomban Lage" userId="S::fernando.lomban@campusdual.com::5ee0c05d-d86d-4234-a9cc-4780d749ce1a" providerId="AD" clId="Web-{60790BCC-A655-51CC-9840-2B49F6007C0B}" dt="2023-11-23T15:25:42.535" v="4" actId="14100"/>
          <ac:picMkLst>
            <pc:docMk/>
            <pc:sldMk cId="2299078734" sldId="272"/>
            <ac:picMk id="6" creationId="{21C93E70-9823-AA38-DD11-E15E3C8C159B}"/>
          </ac:picMkLst>
        </pc:picChg>
        <pc:picChg chg="mod">
          <ac:chgData name="Fernando Lomban Lage" userId="S::fernando.lomban@campusdual.com::5ee0c05d-d86d-4234-a9cc-4780d749ce1a" providerId="AD" clId="Web-{60790BCC-A655-51CC-9840-2B49F6007C0B}" dt="2023-11-23T16:06:37.923" v="84" actId="1076"/>
          <ac:picMkLst>
            <pc:docMk/>
            <pc:sldMk cId="2299078734" sldId="272"/>
            <ac:picMk id="7" creationId="{5A3B2F2E-E654-B6ED-4DAB-3EBD65AD55A0}"/>
          </ac:picMkLst>
        </pc:picChg>
        <pc:picChg chg="mod">
          <ac:chgData name="Fernando Lomban Lage" userId="S::fernando.lomban@campusdual.com::5ee0c05d-d86d-4234-a9cc-4780d749ce1a" providerId="AD" clId="Web-{60790BCC-A655-51CC-9840-2B49F6007C0B}" dt="2023-11-23T16:06:36.861" v="83" actId="1076"/>
          <ac:picMkLst>
            <pc:docMk/>
            <pc:sldMk cId="2299078734" sldId="272"/>
            <ac:picMk id="8" creationId="{B6032E2A-6373-953E-F88B-3A61C832A081}"/>
          </ac:picMkLst>
        </pc:picChg>
        <pc:picChg chg="mod">
          <ac:chgData name="Fernando Lomban Lage" userId="S::fernando.lomban@campusdual.com::5ee0c05d-d86d-4234-a9cc-4780d749ce1a" providerId="AD" clId="Web-{60790BCC-A655-51CC-9840-2B49F6007C0B}" dt="2023-11-23T16:07:32.472" v="105" actId="14100"/>
          <ac:picMkLst>
            <pc:docMk/>
            <pc:sldMk cId="2299078734" sldId="272"/>
            <ac:picMk id="9" creationId="{965C2E79-73BD-1D75-91A5-D86BFBDF699F}"/>
          </ac:picMkLst>
        </pc:picChg>
      </pc:sldChg>
      <pc:sldChg chg="addSp modSp">
        <pc:chgData name="Fernando Lomban Lage" userId="S::fernando.lomban@campusdual.com::5ee0c05d-d86d-4234-a9cc-4780d749ce1a" providerId="AD" clId="Web-{60790BCC-A655-51CC-9840-2B49F6007C0B}" dt="2023-11-23T15:31:10.657" v="51" actId="1076"/>
        <pc:sldMkLst>
          <pc:docMk/>
          <pc:sldMk cId="1949031872" sldId="277"/>
        </pc:sldMkLst>
        <pc:spChg chg="mod">
          <ac:chgData name="Fernando Lomban Lage" userId="S::fernando.lomban@campusdual.com::5ee0c05d-d86d-4234-a9cc-4780d749ce1a" providerId="AD" clId="Web-{60790BCC-A655-51CC-9840-2B49F6007C0B}" dt="2023-11-23T15:30:54.875" v="46" actId="20577"/>
          <ac:spMkLst>
            <pc:docMk/>
            <pc:sldMk cId="1949031872" sldId="277"/>
            <ac:spMk id="3" creationId="{95E9B62B-D5F5-A5C9-AE78-A64C99EB4827}"/>
          </ac:spMkLst>
        </pc:spChg>
        <pc:picChg chg="add mod">
          <ac:chgData name="Fernando Lomban Lage" userId="S::fernando.lomban@campusdual.com::5ee0c05d-d86d-4234-a9cc-4780d749ce1a" providerId="AD" clId="Web-{60790BCC-A655-51CC-9840-2B49F6007C0B}" dt="2023-11-23T15:28:26.369" v="25" actId="1076"/>
          <ac:picMkLst>
            <pc:docMk/>
            <pc:sldMk cId="1949031872" sldId="277"/>
            <ac:picMk id="4" creationId="{66533516-32B1-89B2-314C-9E5E26D450CA}"/>
          </ac:picMkLst>
        </pc:picChg>
        <pc:picChg chg="add mod">
          <ac:chgData name="Fernando Lomban Lage" userId="S::fernando.lomban@campusdual.com::5ee0c05d-d86d-4234-a9cc-4780d749ce1a" providerId="AD" clId="Web-{60790BCC-A655-51CC-9840-2B49F6007C0B}" dt="2023-11-23T15:31:10.657" v="51" actId="1076"/>
          <ac:picMkLst>
            <pc:docMk/>
            <pc:sldMk cId="1949031872" sldId="277"/>
            <ac:picMk id="5" creationId="{30BD5CEA-07E4-4229-17FC-10129E2D6279}"/>
          </ac:picMkLst>
        </pc:picChg>
        <pc:picChg chg="add mod">
          <ac:chgData name="Fernando Lomban Lage" userId="S::fernando.lomban@campusdual.com::5ee0c05d-d86d-4234-a9cc-4780d749ce1a" providerId="AD" clId="Web-{60790BCC-A655-51CC-9840-2B49F6007C0B}" dt="2023-11-23T15:31:00.797" v="49" actId="1076"/>
          <ac:picMkLst>
            <pc:docMk/>
            <pc:sldMk cId="1949031872" sldId="277"/>
            <ac:picMk id="6" creationId="{25024950-0656-5AE8-3CA9-231A755A6692}"/>
          </ac:picMkLst>
        </pc:picChg>
      </pc:sldChg>
    </pc:docChg>
  </pc:docChgLst>
  <pc:docChgLst>
    <pc:chgData name="César Miguel  Santiago Núñez" userId="S::cmiguel.santiago@campusdual.com::d09913a2-0295-4f98-a9fc-252b123769c5" providerId="AD" clId="Web-{8BCFC770-8904-4FF5-802C-B6C3AEE10AE4}"/>
    <pc:docChg chg="modSld">
      <pc:chgData name="César Miguel  Santiago Núñez" userId="S::cmiguel.santiago@campusdual.com::d09913a2-0295-4f98-a9fc-252b123769c5" providerId="AD" clId="Web-{8BCFC770-8904-4FF5-802C-B6C3AEE10AE4}" dt="2023-11-22T14:43:12.174" v="4" actId="20577"/>
      <pc:docMkLst>
        <pc:docMk/>
      </pc:docMkLst>
      <pc:sldChg chg="modSp">
        <pc:chgData name="César Miguel  Santiago Núñez" userId="S::cmiguel.santiago@campusdual.com::d09913a2-0295-4f98-a9fc-252b123769c5" providerId="AD" clId="Web-{8BCFC770-8904-4FF5-802C-B6C3AEE10AE4}" dt="2023-11-22T14:43:12.174" v="4" actId="20577"/>
        <pc:sldMkLst>
          <pc:docMk/>
          <pc:sldMk cId="1949031872" sldId="277"/>
        </pc:sldMkLst>
        <pc:spChg chg="mod">
          <ac:chgData name="César Miguel  Santiago Núñez" userId="S::cmiguel.santiago@campusdual.com::d09913a2-0295-4f98-a9fc-252b123769c5" providerId="AD" clId="Web-{8BCFC770-8904-4FF5-802C-B6C3AEE10AE4}" dt="2023-11-22T14:43:12.174" v="4" actId="20577"/>
          <ac:spMkLst>
            <pc:docMk/>
            <pc:sldMk cId="1949031872" sldId="277"/>
            <ac:spMk id="3" creationId="{95E9B62B-D5F5-A5C9-AE78-A64C99EB4827}"/>
          </ac:spMkLst>
        </pc:spChg>
      </pc:sldChg>
    </pc:docChg>
  </pc:docChgLst>
  <pc:docChgLst>
    <pc:chgData name="Paula Roa Rosales" userId="S::paula.roa@campusdual.com::73acea25-5d4a-4ff9-945f-f249ccd2dc04" providerId="AD" clId="Web-{80CD095D-DFE6-2938-E6EB-99A910C12469}"/>
    <pc:docChg chg="addSld modSld">
      <pc:chgData name="Paula Roa Rosales" userId="S::paula.roa@campusdual.com::73acea25-5d4a-4ff9-945f-f249ccd2dc04" providerId="AD" clId="Web-{80CD095D-DFE6-2938-E6EB-99A910C12469}" dt="2023-11-28T12:59:40.599" v="111"/>
      <pc:docMkLst>
        <pc:docMk/>
      </pc:docMkLst>
      <pc:sldChg chg="modNotes">
        <pc:chgData name="Paula Roa Rosales" userId="S::paula.roa@campusdual.com::73acea25-5d4a-4ff9-945f-f249ccd2dc04" providerId="AD" clId="Web-{80CD095D-DFE6-2938-E6EB-99A910C12469}" dt="2023-11-28T12:52:47.585" v="72"/>
        <pc:sldMkLst>
          <pc:docMk/>
          <pc:sldMk cId="3059316376" sldId="256"/>
        </pc:sldMkLst>
      </pc:sldChg>
      <pc:sldChg chg="modNotes">
        <pc:chgData name="Paula Roa Rosales" userId="S::paula.roa@campusdual.com::73acea25-5d4a-4ff9-945f-f249ccd2dc04" providerId="AD" clId="Web-{80CD095D-DFE6-2938-E6EB-99A910C12469}" dt="2023-11-28T12:59:40.599" v="111"/>
        <pc:sldMkLst>
          <pc:docMk/>
          <pc:sldMk cId="3331332774" sldId="280"/>
        </pc:sldMkLst>
      </pc:sldChg>
      <pc:sldChg chg="modNotes">
        <pc:chgData name="Paula Roa Rosales" userId="S::paula.roa@campusdual.com::73acea25-5d4a-4ff9-945f-f249ccd2dc04" providerId="AD" clId="Web-{80CD095D-DFE6-2938-E6EB-99A910C12469}" dt="2023-11-28T12:54:42.386" v="90"/>
        <pc:sldMkLst>
          <pc:docMk/>
          <pc:sldMk cId="2585992691" sldId="292"/>
        </pc:sldMkLst>
      </pc:sldChg>
      <pc:sldChg chg="addSp modSp new mod setBg modNotes">
        <pc:chgData name="Paula Roa Rosales" userId="S::paula.roa@campusdual.com::73acea25-5d4a-4ff9-945f-f249ccd2dc04" providerId="AD" clId="Web-{80CD095D-DFE6-2938-E6EB-99A910C12469}" dt="2023-11-28T12:41:23.624" v="26"/>
        <pc:sldMkLst>
          <pc:docMk/>
          <pc:sldMk cId="2547339536" sldId="293"/>
        </pc:sldMkLst>
        <pc:spChg chg="mod">
          <ac:chgData name="Paula Roa Rosales" userId="S::paula.roa@campusdual.com::73acea25-5d4a-4ff9-945f-f249ccd2dc04" providerId="AD" clId="Web-{80CD095D-DFE6-2938-E6EB-99A910C12469}" dt="2023-11-27T15:38:20.510" v="17"/>
          <ac:spMkLst>
            <pc:docMk/>
            <pc:sldMk cId="2547339536" sldId="293"/>
            <ac:spMk id="2" creationId="{B2407895-76CB-C488-6EC9-03239506B416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9" creationId="{B3875682-0790-427D-9A23-4B7265F0FA54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11" creationId="{6EDE4AAE-4785-4EA7-95DB-45200F5B8096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13" creationId="{26114B6B-6D15-46E8-9310-9A1C4E956A98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15" creationId="{7AAE617A-6BA3-434D-B181-7B536C0EF830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17" creationId="{1B6CCFA1-328B-40BB-A9CB-0CF80A78E36C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19" creationId="{29DD6A62-71E3-44C2-B53E-15B1FAA28614}"/>
          </ac:spMkLst>
        </pc:spChg>
        <pc:spChg chg="add">
          <ac:chgData name="Paula Roa Rosales" userId="S::paula.roa@campusdual.com::73acea25-5d4a-4ff9-945f-f249ccd2dc04" providerId="AD" clId="Web-{80CD095D-DFE6-2938-E6EB-99A910C12469}" dt="2023-11-27T15:36:59.117" v="5"/>
          <ac:spMkLst>
            <pc:docMk/>
            <pc:sldMk cId="2547339536" sldId="293"/>
            <ac:spMk id="21" creationId="{21A23C7F-CB20-458F-9B61-2434CE018B85}"/>
          </ac:spMkLst>
        </pc:spChg>
        <pc:picChg chg="add mod ord">
          <ac:chgData name="Paula Roa Rosales" userId="S::paula.roa@campusdual.com::73acea25-5d4a-4ff9-945f-f249ccd2dc04" providerId="AD" clId="Web-{80CD095D-DFE6-2938-E6EB-99A910C12469}" dt="2023-11-28T09:29:55.479" v="24" actId="14100"/>
          <ac:picMkLst>
            <pc:docMk/>
            <pc:sldMk cId="2547339536" sldId="293"/>
            <ac:picMk id="3" creationId="{48FFD089-CC5A-BB68-9D7B-86F2476281F8}"/>
          </ac:picMkLst>
        </pc:picChg>
        <pc:picChg chg="add mod">
          <ac:chgData name="Paula Roa Rosales" userId="S::paula.roa@campusdual.com::73acea25-5d4a-4ff9-945f-f249ccd2dc04" providerId="AD" clId="Web-{80CD095D-DFE6-2938-E6EB-99A910C12469}" dt="2023-11-27T15:36:59.117" v="5"/>
          <ac:picMkLst>
            <pc:docMk/>
            <pc:sldMk cId="2547339536" sldId="293"/>
            <ac:picMk id="4" creationId="{7D05DFD6-B907-2718-1F49-BDF35BA95CB0}"/>
          </ac:picMkLst>
        </pc:picChg>
      </pc:sldChg>
      <pc:sldChg chg="addSp delSp modSp new mod modClrScheme addAnim chgLayout">
        <pc:chgData name="Paula Roa Rosales" userId="S::paula.roa@campusdual.com::73acea25-5d4a-4ff9-945f-f249ccd2dc04" providerId="AD" clId="Web-{80CD095D-DFE6-2938-E6EB-99A910C12469}" dt="2023-11-27T16:37:56.710" v="20"/>
        <pc:sldMkLst>
          <pc:docMk/>
          <pc:sldMk cId="3636201017" sldId="294"/>
        </pc:sldMkLst>
        <pc:spChg chg="del">
          <ac:chgData name="Paula Roa Rosales" userId="S::paula.roa@campusdual.com::73acea25-5d4a-4ff9-945f-f249ccd2dc04" providerId="AD" clId="Web-{80CD095D-DFE6-2938-E6EB-99A910C12469}" dt="2023-11-27T16:37:56.710" v="20"/>
          <ac:spMkLst>
            <pc:docMk/>
            <pc:sldMk cId="3636201017" sldId="294"/>
            <ac:spMk id="2" creationId="{CE3963D2-928F-A6E5-3160-E7F24EC94042}"/>
          </ac:spMkLst>
        </pc:spChg>
        <pc:spChg chg="del">
          <ac:chgData name="Paula Roa Rosales" userId="S::paula.roa@campusdual.com::73acea25-5d4a-4ff9-945f-f249ccd2dc04" providerId="AD" clId="Web-{80CD095D-DFE6-2938-E6EB-99A910C12469}" dt="2023-11-27T16:37:56.710" v="20"/>
          <ac:spMkLst>
            <pc:docMk/>
            <pc:sldMk cId="3636201017" sldId="294"/>
            <ac:spMk id="3" creationId="{368411E6-34C4-809A-219E-D29E5A550C35}"/>
          </ac:spMkLst>
        </pc:spChg>
        <pc:picChg chg="add mod">
          <ac:chgData name="Paula Roa Rosales" userId="S::paula.roa@campusdual.com::73acea25-5d4a-4ff9-945f-f249ccd2dc04" providerId="AD" clId="Web-{80CD095D-DFE6-2938-E6EB-99A910C12469}" dt="2023-11-27T16:37:06.849" v="19"/>
          <ac:picMkLst>
            <pc:docMk/>
            <pc:sldMk cId="3636201017" sldId="294"/>
            <ac:picMk id="4" creationId="{95AE49B9-C668-E08C-052B-45E2811F66BD}"/>
          </ac:picMkLst>
        </pc:picChg>
      </pc:sldChg>
    </pc:docChg>
  </pc:docChgLst>
  <pc:docChgLst>
    <pc:chgData name="Paula Roa Rosales" userId="S::paula.roa@campusdual.com::73acea25-5d4a-4ff9-945f-f249ccd2dc04" providerId="AD" clId="Web-{7D703F87-68D0-410D-8D57-27D2E14A6B1D}"/>
    <pc:docChg chg="addSld modSld sldOrd">
      <pc:chgData name="Paula Roa Rosales" userId="S::paula.roa@campusdual.com::73acea25-5d4a-4ff9-945f-f249ccd2dc04" providerId="AD" clId="Web-{7D703F87-68D0-410D-8D57-27D2E14A6B1D}" dt="2023-11-21T20:01:22.021" v="384" actId="14100"/>
      <pc:docMkLst>
        <pc:docMk/>
      </pc:docMkLst>
      <pc:sldChg chg="addSp delSp modSp">
        <pc:chgData name="Paula Roa Rosales" userId="S::paula.roa@campusdual.com::73acea25-5d4a-4ff9-945f-f249ccd2dc04" providerId="AD" clId="Web-{7D703F87-68D0-410D-8D57-27D2E14A6B1D}" dt="2023-11-21T16:48:36.582" v="6"/>
        <pc:sldMkLst>
          <pc:docMk/>
          <pc:sldMk cId="3059316376" sldId="256"/>
        </pc:sldMkLst>
        <pc:picChg chg="del mod">
          <ac:chgData name="Paula Roa Rosales" userId="S::paula.roa@campusdual.com::73acea25-5d4a-4ff9-945f-f249ccd2dc04" providerId="AD" clId="Web-{7D703F87-68D0-410D-8D57-27D2E14A6B1D}" dt="2023-11-21T16:47:33.909" v="1"/>
          <ac:picMkLst>
            <pc:docMk/>
            <pc:sldMk cId="3059316376" sldId="256"/>
            <ac:picMk id="4" creationId="{D80907FE-D849-29AD-C33F-EBD37790CB6D}"/>
          </ac:picMkLst>
        </pc:picChg>
        <pc:picChg chg="add mod modCrop">
          <ac:chgData name="Paula Roa Rosales" userId="S::paula.roa@campusdual.com::73acea25-5d4a-4ff9-945f-f249ccd2dc04" providerId="AD" clId="Web-{7D703F87-68D0-410D-8D57-27D2E14A6B1D}" dt="2023-11-21T16:48:36.582" v="6"/>
          <ac:picMkLst>
            <pc:docMk/>
            <pc:sldMk cId="3059316376" sldId="256"/>
            <ac:picMk id="5" creationId="{6C08D986-FCBE-690F-F7AE-83681FB5A60C}"/>
          </ac:picMkLst>
        </pc:picChg>
      </pc:sldChg>
      <pc:sldChg chg="addSp modSp mod setBg">
        <pc:chgData name="Paula Roa Rosales" userId="S::paula.roa@campusdual.com::73acea25-5d4a-4ff9-945f-f249ccd2dc04" providerId="AD" clId="Web-{7D703F87-68D0-410D-8D57-27D2E14A6B1D}" dt="2023-11-21T17:35:45.877" v="249" actId="20577"/>
        <pc:sldMkLst>
          <pc:docMk/>
          <pc:sldMk cId="1650502899" sldId="257"/>
        </pc:sldMkLst>
        <pc:spChg chg="mod">
          <ac:chgData name="Paula Roa Rosales" userId="S::paula.roa@campusdual.com::73acea25-5d4a-4ff9-945f-f249ccd2dc04" providerId="AD" clId="Web-{7D703F87-68D0-410D-8D57-27D2E14A6B1D}" dt="2023-11-21T17:26:31.426" v="197" actId="20577"/>
          <ac:spMkLst>
            <pc:docMk/>
            <pc:sldMk cId="1650502899" sldId="257"/>
            <ac:spMk id="2" creationId="{C0B5E97F-7CF0-1AB4-A4E9-C5174B67CF92}"/>
          </ac:spMkLst>
        </pc:spChg>
        <pc:spChg chg="mod">
          <ac:chgData name="Paula Roa Rosales" userId="S::paula.roa@campusdual.com::73acea25-5d4a-4ff9-945f-f249ccd2dc04" providerId="AD" clId="Web-{7D703F87-68D0-410D-8D57-27D2E14A6B1D}" dt="2023-11-21T17:35:45.877" v="249" actId="20577"/>
          <ac:spMkLst>
            <pc:docMk/>
            <pc:sldMk cId="1650502899" sldId="257"/>
            <ac:spMk id="3" creationId="{CB1CAF5E-C742-D56E-577F-DF75FAC45E3B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26:23.910" v="191"/>
          <ac:spMkLst>
            <pc:docMk/>
            <pc:sldMk cId="1650502899" sldId="257"/>
            <ac:spMk id="8" creationId="{80516254-1D9F-4F3A-9870-3A3280BE2BFE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26:23.910" v="191"/>
          <ac:spMkLst>
            <pc:docMk/>
            <pc:sldMk cId="1650502899" sldId="257"/>
            <ac:spMk id="10" creationId="{FC14672B-27A5-4CDA-ABAF-5E4CF4B41C23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26:23.910" v="191"/>
          <ac:spMkLst>
            <pc:docMk/>
            <pc:sldMk cId="1650502899" sldId="257"/>
            <ac:spMk id="14" creationId="{9A206779-5C74-4555-94BC-5845C92EC3A8}"/>
          </ac:spMkLst>
        </pc:spChg>
        <pc:cxnChg chg="add">
          <ac:chgData name="Paula Roa Rosales" userId="S::paula.roa@campusdual.com::73acea25-5d4a-4ff9-945f-f249ccd2dc04" providerId="AD" clId="Web-{7D703F87-68D0-410D-8D57-27D2E14A6B1D}" dt="2023-11-21T17:26:23.910" v="191"/>
          <ac:cxnSpMkLst>
            <pc:docMk/>
            <pc:sldMk cId="1650502899" sldId="257"/>
            <ac:cxnSpMk id="12" creationId="{8D89589C-2C90-4407-A995-05EC3DD7AB14}"/>
          </ac:cxnSpMkLst>
        </pc:cxnChg>
      </pc:sldChg>
      <pc:sldChg chg="addSp modSp mod setBg">
        <pc:chgData name="Paula Roa Rosales" userId="S::paula.roa@campusdual.com::73acea25-5d4a-4ff9-945f-f249ccd2dc04" providerId="AD" clId="Web-{7D703F87-68D0-410D-8D57-27D2E14A6B1D}" dt="2023-11-21T17:59:47.489" v="317" actId="1076"/>
        <pc:sldMkLst>
          <pc:docMk/>
          <pc:sldMk cId="978803424" sldId="275"/>
        </pc:sldMkLst>
        <pc:spChg chg="mod">
          <ac:chgData name="Paula Roa Rosales" userId="S::paula.roa@campusdual.com::73acea25-5d4a-4ff9-945f-f249ccd2dc04" providerId="AD" clId="Web-{7D703F87-68D0-410D-8D57-27D2E14A6B1D}" dt="2023-11-21T17:59:10.738" v="312"/>
          <ac:spMkLst>
            <pc:docMk/>
            <pc:sldMk cId="978803424" sldId="275"/>
            <ac:spMk id="2" creationId="{6CAAF816-EB68-4733-F6EF-2FB65DDB8BEA}"/>
          </ac:spMkLst>
        </pc:spChg>
        <pc:spChg chg="mod">
          <ac:chgData name="Paula Roa Rosales" userId="S::paula.roa@campusdual.com::73acea25-5d4a-4ff9-945f-f249ccd2dc04" providerId="AD" clId="Web-{7D703F87-68D0-410D-8D57-27D2E14A6B1D}" dt="2023-11-21T17:59:10.738" v="312"/>
          <ac:spMkLst>
            <pc:docMk/>
            <pc:sldMk cId="978803424" sldId="275"/>
            <ac:spMk id="5" creationId="{19801E92-DC37-0768-7ACC-2DC9A4D09990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59:10.738" v="312"/>
          <ac:spMkLst>
            <pc:docMk/>
            <pc:sldMk cId="978803424" sldId="275"/>
            <ac:spMk id="10" creationId="{B5DC95B7-2A72-483B-BA19-2BE751205541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59:10.738" v="312"/>
          <ac:spMkLst>
            <pc:docMk/>
            <pc:sldMk cId="978803424" sldId="275"/>
            <ac:spMk id="12" creationId="{1C822AFE-7E96-4A51-9E55-FCAEACD21357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59:10.738" v="312"/>
          <ac:spMkLst>
            <pc:docMk/>
            <pc:sldMk cId="978803424" sldId="275"/>
            <ac:spMk id="14" creationId="{9169EA61-C175-4B7E-807B-58199DEA7FB3}"/>
          </ac:spMkLst>
        </pc:spChg>
        <pc:picChg chg="mod">
          <ac:chgData name="Paula Roa Rosales" userId="S::paula.roa@campusdual.com::73acea25-5d4a-4ff9-945f-f249ccd2dc04" providerId="AD" clId="Web-{7D703F87-68D0-410D-8D57-27D2E14A6B1D}" dt="2023-11-21T17:59:47.489" v="317" actId="1076"/>
          <ac:picMkLst>
            <pc:docMk/>
            <pc:sldMk cId="978803424" sldId="275"/>
            <ac:picMk id="4" creationId="{09954243-1CEC-089F-092F-A54BF11C01D9}"/>
          </ac:picMkLst>
        </pc:picChg>
      </pc:sldChg>
      <pc:sldChg chg="addSp delSp modSp mod setBg modClrScheme addAnim delAnim delDesignElem chgLayout">
        <pc:chgData name="Paula Roa Rosales" userId="S::paula.roa@campusdual.com::73acea25-5d4a-4ff9-945f-f249ccd2dc04" providerId="AD" clId="Web-{7D703F87-68D0-410D-8D57-27D2E14A6B1D}" dt="2023-11-21T19:49:04.445" v="344"/>
        <pc:sldMkLst>
          <pc:docMk/>
          <pc:sldMk cId="3685013421" sldId="276"/>
        </pc:sldMkLst>
        <pc:spChg chg="mod ord">
          <ac:chgData name="Paula Roa Rosales" userId="S::paula.roa@campusdual.com::73acea25-5d4a-4ff9-945f-f249ccd2dc04" providerId="AD" clId="Web-{7D703F87-68D0-410D-8D57-27D2E14A6B1D}" dt="2023-11-21T19:49:04.445" v="344"/>
          <ac:spMkLst>
            <pc:docMk/>
            <pc:sldMk cId="3685013421" sldId="276"/>
            <ac:spMk id="2" creationId="{82E580C6-ED2A-6F0E-026D-1490B2382988}"/>
          </ac:spMkLst>
        </pc:spChg>
        <pc:spChg chg="del mod">
          <ac:chgData name="Paula Roa Rosales" userId="S::paula.roa@campusdual.com::73acea25-5d4a-4ff9-945f-f249ccd2dc04" providerId="AD" clId="Web-{7D703F87-68D0-410D-8D57-27D2E14A6B1D}" dt="2023-11-21T17:36:39.409" v="256"/>
          <ac:spMkLst>
            <pc:docMk/>
            <pc:sldMk cId="3685013421" sldId="276"/>
            <ac:spMk id="3" creationId="{2A284224-4FE7-E2AF-E81A-18408560D01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88" v="278"/>
          <ac:spMkLst>
            <pc:docMk/>
            <pc:sldMk cId="3685013421" sldId="276"/>
            <ac:spMk id="6" creationId="{DB8424AB-D56B-4256-866A-5B54DE93C20F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88" v="278"/>
          <ac:spMkLst>
            <pc:docMk/>
            <pc:sldMk cId="3685013421" sldId="276"/>
            <ac:spMk id="7" creationId="{FC999C28-AD33-4EB7-A5F1-C06D10A5FDF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88" v="278"/>
          <ac:spMkLst>
            <pc:docMk/>
            <pc:sldMk cId="3685013421" sldId="276"/>
            <ac:spMk id="8" creationId="{9203ABB4-7E2A-4248-9FE7-4A419AFF2F1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4:44.172" v="239"/>
          <ac:spMkLst>
            <pc:docMk/>
            <pc:sldMk cId="3685013421" sldId="276"/>
            <ac:spMk id="9" creationId="{17115F77-2FAE-4CA7-9A7F-10D5F2C8F831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88" v="278"/>
          <ac:spMkLst>
            <pc:docMk/>
            <pc:sldMk cId="3685013421" sldId="276"/>
            <ac:spMk id="10" creationId="{3126970D-C1E5-4FB1-84E8-86CB9CED1C80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4:44.172" v="239"/>
          <ac:spMkLst>
            <pc:docMk/>
            <pc:sldMk cId="3685013421" sldId="276"/>
            <ac:spMk id="11" creationId="{5CD4C046-A04C-46CC-AFA3-6B0621F628C8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4:44.172" v="239"/>
          <ac:spMkLst>
            <pc:docMk/>
            <pc:sldMk cId="3685013421" sldId="276"/>
            <ac:spMk id="13" creationId="{66C7A97A-A7DE-4DFB-8542-1E4BF24C7D31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4:44.172" v="239"/>
          <ac:spMkLst>
            <pc:docMk/>
            <pc:sldMk cId="3685013421" sldId="276"/>
            <ac:spMk id="15" creationId="{BE111DB0-3D73-4D20-9D57-CEF5A0D865B9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4:44.172" v="239"/>
          <ac:spMkLst>
            <pc:docMk/>
            <pc:sldMk cId="3685013421" sldId="276"/>
            <ac:spMk id="17" creationId="{027ADCA0-A066-4B16-8E1F-3C2483947B72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21.585" v="275"/>
          <ac:spMkLst>
            <pc:docMk/>
            <pc:sldMk cId="3685013421" sldId="276"/>
            <ac:spMk id="18" creationId="{64C9EE1D-12BB-43F7-9A2A-893578DCA6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5:13.329" v="243"/>
          <ac:spMkLst>
            <pc:docMk/>
            <pc:sldMk cId="3685013421" sldId="276"/>
            <ac:spMk id="19" creationId="{17115F77-2FAE-4CA7-9A7F-10D5F2C8F831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5:13.329" v="243"/>
          <ac:spMkLst>
            <pc:docMk/>
            <pc:sldMk cId="3685013421" sldId="276"/>
            <ac:spMk id="20" creationId="{5CD4C046-A04C-46CC-AFA3-6B0621F628C8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5:13.329" v="243"/>
          <ac:spMkLst>
            <pc:docMk/>
            <pc:sldMk cId="3685013421" sldId="276"/>
            <ac:spMk id="21" creationId="{EB8AA617-0537-4ED7-91B6-66511A64750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35:13.329" v="243"/>
          <ac:spMkLst>
            <pc:docMk/>
            <pc:sldMk cId="3685013421" sldId="276"/>
            <ac:spMk id="22" creationId="{C2E8BF1F-CE61-45C5-92AC-552D23176C03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21.585" v="275"/>
          <ac:spMkLst>
            <pc:docMk/>
            <pc:sldMk cId="3685013421" sldId="276"/>
            <ac:spMk id="23" creationId="{43962A31-C54E-4762-B155-59777FED1C7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21.585" v="275"/>
          <ac:spMkLst>
            <pc:docMk/>
            <pc:sldMk cId="3685013421" sldId="276"/>
            <ac:spMk id="25" creationId="{4B392D36-B685-45E0-B197-6EE5D748093B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21.585" v="275"/>
          <ac:spMkLst>
            <pc:docMk/>
            <pc:sldMk cId="3685013421" sldId="276"/>
            <ac:spMk id="27" creationId="{9DCA8533-CC5E-4754-9A04-047EDE49E0F9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73" v="277"/>
          <ac:spMkLst>
            <pc:docMk/>
            <pc:sldMk cId="3685013421" sldId="276"/>
            <ac:spMk id="29" creationId="{64C9EE1D-12BB-43F7-9A2A-893578DCA6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73" v="277"/>
          <ac:spMkLst>
            <pc:docMk/>
            <pc:sldMk cId="3685013421" sldId="276"/>
            <ac:spMk id="30" creationId="{43962A31-C54E-4762-B155-59777FED1C7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73" v="277"/>
          <ac:spMkLst>
            <pc:docMk/>
            <pc:sldMk cId="3685013421" sldId="276"/>
            <ac:spMk id="31" creationId="{6B086509-1281-468A-AAAC-1BBEDAE75736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0:40.773" v="277"/>
          <ac:spMkLst>
            <pc:docMk/>
            <pc:sldMk cId="3685013421" sldId="276"/>
            <ac:spMk id="32" creationId="{EEA73850-2107-4E65-85FE-EDD3F45FCDA2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38" v="287"/>
          <ac:spMkLst>
            <pc:docMk/>
            <pc:sldMk cId="3685013421" sldId="276"/>
            <ac:spMk id="34" creationId="{64C9EE1D-12BB-43F7-9A2A-893578DCA6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38" v="287"/>
          <ac:spMkLst>
            <pc:docMk/>
            <pc:sldMk cId="3685013421" sldId="276"/>
            <ac:spMk id="35" creationId="{43962A31-C54E-4762-B155-59777FED1C7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38" v="287"/>
          <ac:spMkLst>
            <pc:docMk/>
            <pc:sldMk cId="3685013421" sldId="276"/>
            <ac:spMk id="36" creationId="{4B392D36-B685-45E0-B197-6EE5D748093B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38" v="287"/>
          <ac:spMkLst>
            <pc:docMk/>
            <pc:sldMk cId="3685013421" sldId="276"/>
            <ac:spMk id="37" creationId="{9DCA8533-CC5E-4754-9A04-047EDE49E0F9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42" creationId="{64C9EE1D-12BB-43F7-9A2A-893578DCA6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44" creationId="{43962A31-C54E-4762-B155-59777FED1C7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46" creationId="{AA7850C8-8932-45FB-824D-8AB7D84691E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48" creationId="{528BB4B4-FCCA-4BB8-A5B5-7EDD9652DB29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50" creationId="{9EAD000C-FECC-4415-AB14-16AC3974C64E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52" creationId="{C4A9CF7B-6D34-42D7-9614-7AA889926123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54" creationId="{636CCAB5-616C-4A33-8256-D740D31FAD3F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56" creationId="{7472A6C1-76CF-4215-B818-52CFF4D7AAC2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2:31.322" v="286"/>
          <ac:spMkLst>
            <pc:docMk/>
            <pc:sldMk cId="3685013421" sldId="276"/>
            <ac:spMk id="58" creationId="{E61CE9D6-3D74-4540-A98B-232824586A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5:43.139" v="296"/>
          <ac:spMkLst>
            <pc:docMk/>
            <pc:sldMk cId="3685013421" sldId="276"/>
            <ac:spMk id="60" creationId="{64C9EE1D-12BB-43F7-9A2A-893578DCA63A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5:43.139" v="296"/>
          <ac:spMkLst>
            <pc:docMk/>
            <pc:sldMk cId="3685013421" sldId="276"/>
            <ac:spMk id="61" creationId="{43962A31-C54E-4762-B155-59777FED1C75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5:43.139" v="296"/>
          <ac:spMkLst>
            <pc:docMk/>
            <pc:sldMk cId="3685013421" sldId="276"/>
            <ac:spMk id="62" creationId="{4B392D36-B685-45E0-B197-6EE5D748093B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5:43.139" v="296"/>
          <ac:spMkLst>
            <pc:docMk/>
            <pc:sldMk cId="3685013421" sldId="276"/>
            <ac:spMk id="63" creationId="{9DCA8533-CC5E-4754-9A04-047EDE49E0F9}"/>
          </ac:spMkLst>
        </pc:spChg>
        <pc:grpChg chg="add mod ord">
          <ac:chgData name="Paula Roa Rosales" userId="S::paula.roa@campusdual.com::73acea25-5d4a-4ff9-945f-f249ccd2dc04" providerId="AD" clId="Web-{7D703F87-68D0-410D-8D57-27D2E14A6B1D}" dt="2023-11-21T18:07:05.905" v="336" actId="1076"/>
          <ac:grpSpMkLst>
            <pc:docMk/>
            <pc:sldMk cId="3685013421" sldId="276"/>
            <ac:grpSpMk id="12" creationId="{528F582C-92F2-ADB4-5F42-4D3622973D40}"/>
          </ac:grpSpMkLst>
        </pc:grpChg>
        <pc:picChg chg="mod modCrop">
          <ac:chgData name="Paula Roa Rosales" userId="S::paula.roa@campusdual.com::73acea25-5d4a-4ff9-945f-f249ccd2dc04" providerId="AD" clId="Web-{7D703F87-68D0-410D-8D57-27D2E14A6B1D}" dt="2023-11-21T17:46:32.314" v="263"/>
          <ac:picMkLst>
            <pc:docMk/>
            <pc:sldMk cId="3685013421" sldId="276"/>
            <ac:picMk id="4" creationId="{27E3DDF4-1764-DDD1-4583-448417C0AC88}"/>
          </ac:picMkLst>
        </pc:picChg>
        <pc:picChg chg="add mod modCrop">
          <ac:chgData name="Paula Roa Rosales" userId="S::paula.roa@campusdual.com::73acea25-5d4a-4ff9-945f-f249ccd2dc04" providerId="AD" clId="Web-{7D703F87-68D0-410D-8D57-27D2E14A6B1D}" dt="2023-11-21T17:47:11.580" v="265" actId="1076"/>
          <ac:picMkLst>
            <pc:docMk/>
            <pc:sldMk cId="3685013421" sldId="276"/>
            <ac:picMk id="5" creationId="{BC246C46-E8EF-EF48-F77E-6A1F232DBAF7}"/>
          </ac:picMkLst>
        </pc:picChg>
        <pc:picChg chg="add del mod">
          <ac:chgData name="Paula Roa Rosales" userId="S::paula.roa@campusdual.com::73acea25-5d4a-4ff9-945f-f249ccd2dc04" providerId="AD" clId="Web-{7D703F87-68D0-410D-8D57-27D2E14A6B1D}" dt="2023-11-21T17:48:36.832" v="269"/>
          <ac:picMkLst>
            <pc:docMk/>
            <pc:sldMk cId="3685013421" sldId="276"/>
            <ac:picMk id="14" creationId="{AB00980A-39ED-A6E1-39CB-C1DFE578E6B6}"/>
          </ac:picMkLst>
        </pc:picChg>
        <pc:picChg chg="add mod">
          <ac:chgData name="Paula Roa Rosales" userId="S::paula.roa@campusdual.com::73acea25-5d4a-4ff9-945f-f249ccd2dc04" providerId="AD" clId="Web-{7D703F87-68D0-410D-8D57-27D2E14A6B1D}" dt="2023-11-21T18:00:44.224" v="319" actId="1076"/>
          <ac:picMkLst>
            <pc:docMk/>
            <pc:sldMk cId="3685013421" sldId="276"/>
            <ac:picMk id="16" creationId="{16CFE382-32B7-8A94-8805-5FF856E3537C}"/>
          </ac:picMkLst>
        </pc:picChg>
      </pc:sldChg>
      <pc:sldChg chg="addSp delSp modSp mod setBg modClrScheme delDesignElem chgLayout">
        <pc:chgData name="Paula Roa Rosales" userId="S::paula.roa@campusdual.com::73acea25-5d4a-4ff9-945f-f249ccd2dc04" providerId="AD" clId="Web-{7D703F87-68D0-410D-8D57-27D2E14A6B1D}" dt="2023-11-21T18:00:04.411" v="318" actId="1076"/>
        <pc:sldMkLst>
          <pc:docMk/>
          <pc:sldMk cId="961784957" sldId="279"/>
        </pc:sldMkLst>
        <pc:spChg chg="mod ord">
          <ac:chgData name="Paula Roa Rosales" userId="S::paula.roa@campusdual.com::73acea25-5d4a-4ff9-945f-f249ccd2dc04" providerId="AD" clId="Web-{7D703F87-68D0-410D-8D57-27D2E14A6B1D}" dt="2023-11-21T17:58:33.940" v="309"/>
          <ac:spMkLst>
            <pc:docMk/>
            <pc:sldMk cId="961784957" sldId="279"/>
            <ac:spMk id="2" creationId="{BF253D66-C383-5CE9-117D-366A8B6AE2B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8:15.268" v="308"/>
          <ac:spMkLst>
            <pc:docMk/>
            <pc:sldMk cId="961784957" sldId="279"/>
            <ac:spMk id="9" creationId="{DB8424AB-D56B-4256-866A-5B54DE93C20F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8:15.268" v="308"/>
          <ac:spMkLst>
            <pc:docMk/>
            <pc:sldMk cId="961784957" sldId="279"/>
            <ac:spMk id="11" creationId="{FC999C28-AD33-4EB7-A5F1-C06D10A5FDF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8:15.268" v="308"/>
          <ac:spMkLst>
            <pc:docMk/>
            <pc:sldMk cId="961784957" sldId="279"/>
            <ac:spMk id="13" creationId="{9203ABB4-7E2A-4248-9FE7-4A419AFF2F17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7:58:15.268" v="308"/>
          <ac:spMkLst>
            <pc:docMk/>
            <pc:sldMk cId="961784957" sldId="279"/>
            <ac:spMk id="15" creationId="{3126970D-C1E5-4FB1-84E8-86CB9CED1C80}"/>
          </ac:spMkLst>
        </pc:spChg>
        <pc:picChg chg="mod ord">
          <ac:chgData name="Paula Roa Rosales" userId="S::paula.roa@campusdual.com::73acea25-5d4a-4ff9-945f-f249ccd2dc04" providerId="AD" clId="Web-{7D703F87-68D0-410D-8D57-27D2E14A6B1D}" dt="2023-11-21T18:00:04.411" v="318" actId="1076"/>
          <ac:picMkLst>
            <pc:docMk/>
            <pc:sldMk cId="961784957" sldId="279"/>
            <ac:picMk id="4" creationId="{CDE3E05F-8E29-7F3F-37A1-591A9FC37D6B}"/>
          </ac:picMkLst>
        </pc:picChg>
      </pc:sldChg>
      <pc:sldChg chg="addSp delSp modSp mod setBg">
        <pc:chgData name="Paula Roa Rosales" userId="S::paula.roa@campusdual.com::73acea25-5d4a-4ff9-945f-f249ccd2dc04" providerId="AD" clId="Web-{7D703F87-68D0-410D-8D57-27D2E14A6B1D}" dt="2023-11-21T17:31:44.152" v="227" actId="20577"/>
        <pc:sldMkLst>
          <pc:docMk/>
          <pc:sldMk cId="3331332774" sldId="280"/>
        </pc:sldMkLst>
        <pc:spChg chg="mod">
          <ac:chgData name="Paula Roa Rosales" userId="S::paula.roa@campusdual.com::73acea25-5d4a-4ff9-945f-f249ccd2dc04" providerId="AD" clId="Web-{7D703F87-68D0-410D-8D57-27D2E14A6B1D}" dt="2023-11-21T17:31:44.152" v="227" actId="20577"/>
          <ac:spMkLst>
            <pc:docMk/>
            <pc:sldMk cId="3331332774" sldId="280"/>
            <ac:spMk id="2" creationId="{4E9E61C9-F352-48B9-4B89-11A2C1F5BAB5}"/>
          </ac:spMkLst>
        </pc:spChg>
        <pc:spChg chg="del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3" creationId="{5385324D-7879-AFA5-8A2D-09846D29DFE1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8" creationId="{C162DF2A-64D1-4AA9-BA42-8A4063EADE09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10" creationId="{5D7C1373-63AF-4A75-909E-990E05356670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12" creationId="{2F4AD318-2FB6-4C6E-931E-58E404FA18CD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14" creationId="{1A118E35-1CBF-4863-8497-F4DF1A166D2D}"/>
          </ac:spMkLst>
        </pc:spChg>
        <pc:spChg chg="add">
          <ac:chgData name="Paula Roa Rosales" userId="S::paula.roa@campusdual.com::73acea25-5d4a-4ff9-945f-f249ccd2dc04" providerId="AD" clId="Web-{7D703F87-68D0-410D-8D57-27D2E14A6B1D}" dt="2023-11-21T17:31:32.496" v="210"/>
          <ac:spMkLst>
            <pc:docMk/>
            <pc:sldMk cId="3331332774" sldId="280"/>
            <ac:spMk id="16" creationId="{6E187274-5DC2-4BE0-AF99-925D6D973550}"/>
          </ac:spMkLst>
        </pc:spChg>
      </pc:sldChg>
      <pc:sldChg chg="addSp delSp modSp new ord">
        <pc:chgData name="Paula Roa Rosales" userId="S::paula.roa@campusdual.com::73acea25-5d4a-4ff9-945f-f249ccd2dc04" providerId="AD" clId="Web-{7D703F87-68D0-410D-8D57-27D2E14A6B1D}" dt="2023-11-21T17:27:57.788" v="209"/>
        <pc:sldMkLst>
          <pc:docMk/>
          <pc:sldMk cId="109245909" sldId="281"/>
        </pc:sldMkLst>
        <pc:spChg chg="mod">
          <ac:chgData name="Paula Roa Rosales" userId="S::paula.roa@campusdual.com::73acea25-5d4a-4ff9-945f-f249ccd2dc04" providerId="AD" clId="Web-{7D703F87-68D0-410D-8D57-27D2E14A6B1D}" dt="2023-11-21T17:07:22.712" v="14" actId="20577"/>
          <ac:spMkLst>
            <pc:docMk/>
            <pc:sldMk cId="109245909" sldId="281"/>
            <ac:spMk id="2" creationId="{BF924DA1-717D-D32F-1177-24FEA4776290}"/>
          </ac:spMkLst>
        </pc:spChg>
        <pc:spChg chg="add del mod">
          <ac:chgData name="Paula Roa Rosales" userId="S::paula.roa@campusdual.com::73acea25-5d4a-4ff9-945f-f249ccd2dc04" providerId="AD" clId="Web-{7D703F87-68D0-410D-8D57-27D2E14A6B1D}" dt="2023-11-21T17:27:47.944" v="208"/>
          <ac:spMkLst>
            <pc:docMk/>
            <pc:sldMk cId="109245909" sldId="281"/>
            <ac:spMk id="3" creationId="{4DB0DA96-C106-BD24-68FA-C57CFCB6651C}"/>
          </ac:spMkLst>
        </pc:spChg>
        <pc:spChg chg="del">
          <ac:chgData name="Paula Roa Rosales" userId="S::paula.roa@campusdual.com::73acea25-5d4a-4ff9-945f-f249ccd2dc04" providerId="AD" clId="Web-{7D703F87-68D0-410D-8D57-27D2E14A6B1D}" dt="2023-11-21T17:27:57.788" v="209"/>
          <ac:spMkLst>
            <pc:docMk/>
            <pc:sldMk cId="109245909" sldId="281"/>
            <ac:spMk id="4" creationId="{41C0CD7B-8586-2D86-5D55-102CD2A5A702}"/>
          </ac:spMkLst>
        </pc:spChg>
        <pc:graphicFrameChg chg="add del">
          <ac:chgData name="Paula Roa Rosales" userId="S::paula.roa@campusdual.com::73acea25-5d4a-4ff9-945f-f249ccd2dc04" providerId="AD" clId="Web-{7D703F87-68D0-410D-8D57-27D2E14A6B1D}" dt="2023-11-21T17:27:47.928" v="207"/>
          <ac:graphicFrameMkLst>
            <pc:docMk/>
            <pc:sldMk cId="109245909" sldId="281"/>
            <ac:graphicFrameMk id="6" creationId="{9FA78DD6-E1BD-0A51-4CC8-E22FD5EC188B}"/>
          </ac:graphicFrameMkLst>
        </pc:graphicFrameChg>
        <pc:graphicFrameChg chg="add">
          <ac:chgData name="Paula Roa Rosales" userId="S::paula.roa@campusdual.com::73acea25-5d4a-4ff9-945f-f249ccd2dc04" providerId="AD" clId="Web-{7D703F87-68D0-410D-8D57-27D2E14A6B1D}" dt="2023-11-21T17:27:47.944" v="208"/>
          <ac:graphicFrameMkLst>
            <pc:docMk/>
            <pc:sldMk cId="109245909" sldId="281"/>
            <ac:graphicFrameMk id="8" creationId="{E7A31585-6393-64B5-32EE-4A16271989D9}"/>
          </ac:graphicFrameMkLst>
        </pc:graphicFrameChg>
      </pc:sldChg>
      <pc:sldChg chg="addSp delSp modSp new mod setBg addAnim delAnim">
        <pc:chgData name="Paula Roa Rosales" userId="S::paula.roa@campusdual.com::73acea25-5d4a-4ff9-945f-f249ccd2dc04" providerId="AD" clId="Web-{7D703F87-68D0-410D-8D57-27D2E14A6B1D}" dt="2023-11-21T20:01:22.021" v="384" actId="14100"/>
        <pc:sldMkLst>
          <pc:docMk/>
          <pc:sldMk cId="2005576447" sldId="282"/>
        </pc:sldMkLst>
        <pc:spChg chg="mod">
          <ac:chgData name="Paula Roa Rosales" userId="S::paula.roa@campusdual.com::73acea25-5d4a-4ff9-945f-f249ccd2dc04" providerId="AD" clId="Web-{7D703F87-68D0-410D-8D57-27D2E14A6B1D}" dt="2023-11-21T19:48:49.867" v="343"/>
          <ac:spMkLst>
            <pc:docMk/>
            <pc:sldMk cId="2005576447" sldId="282"/>
            <ac:spMk id="2" creationId="{185D559F-D3A4-38D6-5EEE-6CC328371898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9:48:41.304" v="342"/>
          <ac:spMkLst>
            <pc:docMk/>
            <pc:sldMk cId="2005576447" sldId="282"/>
            <ac:spMk id="8" creationId="{17115F77-2FAE-4CA7-9A7F-10D5F2C8F831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9:48:41.304" v="342"/>
          <ac:spMkLst>
            <pc:docMk/>
            <pc:sldMk cId="2005576447" sldId="282"/>
            <ac:spMk id="10" creationId="{5CD4C046-A04C-46CC-AFA3-6B0621F628C8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9:48:41.304" v="342"/>
          <ac:spMkLst>
            <pc:docMk/>
            <pc:sldMk cId="2005576447" sldId="282"/>
            <ac:spMk id="12" creationId="{66C7A97A-A7DE-4DFB-8542-1E4BF24C7D31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9:48:41.304" v="342"/>
          <ac:spMkLst>
            <pc:docMk/>
            <pc:sldMk cId="2005576447" sldId="282"/>
            <ac:spMk id="14" creationId="{BE111DB0-3D73-4D20-9D57-CEF5A0D865B9}"/>
          </ac:spMkLst>
        </pc:spChg>
        <pc:spChg chg="add del">
          <ac:chgData name="Paula Roa Rosales" userId="S::paula.roa@campusdual.com::73acea25-5d4a-4ff9-945f-f249ccd2dc04" providerId="AD" clId="Web-{7D703F87-68D0-410D-8D57-27D2E14A6B1D}" dt="2023-11-21T19:48:41.304" v="342"/>
          <ac:spMkLst>
            <pc:docMk/>
            <pc:sldMk cId="2005576447" sldId="282"/>
            <ac:spMk id="16" creationId="{027ADCA0-A066-4B16-8E1F-3C2483947B72}"/>
          </ac:spMkLst>
        </pc:spChg>
        <pc:picChg chg="add mod">
          <ac:chgData name="Paula Roa Rosales" userId="S::paula.roa@campusdual.com::73acea25-5d4a-4ff9-945f-f249ccd2dc04" providerId="AD" clId="Web-{7D703F87-68D0-410D-8D57-27D2E14A6B1D}" dt="2023-11-21T19:49:43.977" v="348" actId="14100"/>
          <ac:picMkLst>
            <pc:docMk/>
            <pc:sldMk cId="2005576447" sldId="282"/>
            <ac:picMk id="3" creationId="{2CA8F428-A2F8-6BE6-B49B-5377470CBF87}"/>
          </ac:picMkLst>
        </pc:picChg>
        <pc:inkChg chg="add del">
          <ac:chgData name="Paula Roa Rosales" userId="S::paula.roa@campusdual.com::73acea25-5d4a-4ff9-945f-f249ccd2dc04" providerId="AD" clId="Web-{7D703F87-68D0-410D-8D57-27D2E14A6B1D}" dt="2023-11-21T19:51:08.713" v="350"/>
          <ac:inkMkLst>
            <pc:docMk/>
            <pc:sldMk cId="2005576447" sldId="282"/>
            <ac:inkMk id="4" creationId="{68E68633-0FB2-243F-A7A4-073B88BA95F3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1:41.948" v="352"/>
          <ac:inkMkLst>
            <pc:docMk/>
            <pc:sldMk cId="2005576447" sldId="282"/>
            <ac:inkMk id="5" creationId="{62748209-4FF7-52CA-2413-D11EE6E65916}"/>
          </ac:inkMkLst>
        </pc:inkChg>
        <pc:inkChg chg="add">
          <ac:chgData name="Paula Roa Rosales" userId="S::paula.roa@campusdual.com::73acea25-5d4a-4ff9-945f-f249ccd2dc04" providerId="AD" clId="Web-{7D703F87-68D0-410D-8D57-27D2E14A6B1D}" dt="2023-11-21T19:53:15.309" v="353"/>
          <ac:inkMkLst>
            <pc:docMk/>
            <pc:sldMk cId="2005576447" sldId="282"/>
            <ac:inkMk id="6" creationId="{5B03AFD5-16E3-A325-5960-9D19BEAB82AA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4:34.373" v="355"/>
          <ac:inkMkLst>
            <pc:docMk/>
            <pc:sldMk cId="2005576447" sldId="282"/>
            <ac:inkMk id="7" creationId="{A54C215D-2046-FA58-3454-B893E092C4AC}"/>
          </ac:inkMkLst>
        </pc:inkChg>
        <pc:inkChg chg="add">
          <ac:chgData name="Paula Roa Rosales" userId="S::paula.roa@campusdual.com::73acea25-5d4a-4ff9-945f-f249ccd2dc04" providerId="AD" clId="Web-{7D703F87-68D0-410D-8D57-27D2E14A6B1D}" dt="2023-11-21T19:54:43.889" v="356"/>
          <ac:inkMkLst>
            <pc:docMk/>
            <pc:sldMk cId="2005576447" sldId="282"/>
            <ac:inkMk id="9" creationId="{1922D3FB-A7EC-155F-F990-EC0CF94C9FCD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4:51.529" v="358"/>
          <ac:inkMkLst>
            <pc:docMk/>
            <pc:sldMk cId="2005576447" sldId="282"/>
            <ac:inkMk id="11" creationId="{7600B0A1-E699-14D0-68FB-64BE2BC204AD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5:57.546" v="362"/>
          <ac:inkMkLst>
            <pc:docMk/>
            <pc:sldMk cId="2005576447" sldId="282"/>
            <ac:inkMk id="13" creationId="{A5914FB9-964E-984E-6453-D67BC276ECF6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5:55.046" v="361"/>
          <ac:inkMkLst>
            <pc:docMk/>
            <pc:sldMk cId="2005576447" sldId="282"/>
            <ac:inkMk id="15" creationId="{95CFD0FE-515A-828A-B717-2CC0E4B47DAA}"/>
          </ac:inkMkLst>
        </pc:inkChg>
        <pc:inkChg chg="add">
          <ac:chgData name="Paula Roa Rosales" userId="S::paula.roa@campusdual.com::73acea25-5d4a-4ff9-945f-f249ccd2dc04" providerId="AD" clId="Web-{7D703F87-68D0-410D-8D57-27D2E14A6B1D}" dt="2023-11-21T19:56:08.093" v="363"/>
          <ac:inkMkLst>
            <pc:docMk/>
            <pc:sldMk cId="2005576447" sldId="282"/>
            <ac:inkMk id="17" creationId="{F025EA84-83FA-1B71-924F-0086CE9E84DC}"/>
          </ac:inkMkLst>
        </pc:inkChg>
        <pc:inkChg chg="add">
          <ac:chgData name="Paula Roa Rosales" userId="S::paula.roa@campusdual.com::73acea25-5d4a-4ff9-945f-f249ccd2dc04" providerId="AD" clId="Web-{7D703F87-68D0-410D-8D57-27D2E14A6B1D}" dt="2023-11-21T19:56:21.125" v="364"/>
          <ac:inkMkLst>
            <pc:docMk/>
            <pc:sldMk cId="2005576447" sldId="282"/>
            <ac:inkMk id="18" creationId="{8731FE0D-5ADF-2AE7-5FD8-6A3F20F971B8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6:40.734" v="366"/>
          <ac:inkMkLst>
            <pc:docMk/>
            <pc:sldMk cId="2005576447" sldId="282"/>
            <ac:inkMk id="19" creationId="{A3B38F8E-63F9-8699-3C34-4318FED5AC0D}"/>
          </ac:inkMkLst>
        </pc:inkChg>
        <pc:inkChg chg="add">
          <ac:chgData name="Paula Roa Rosales" userId="S::paula.roa@campusdual.com::73acea25-5d4a-4ff9-945f-f249ccd2dc04" providerId="AD" clId="Web-{7D703F87-68D0-410D-8D57-27D2E14A6B1D}" dt="2023-11-21T19:56:46.797" v="367"/>
          <ac:inkMkLst>
            <pc:docMk/>
            <pc:sldMk cId="2005576447" sldId="282"/>
            <ac:inkMk id="20" creationId="{6E42EEBB-6202-C19E-5C0F-7030C17B46AD}"/>
          </ac:inkMkLst>
        </pc:inkChg>
        <pc:inkChg chg="add del">
          <ac:chgData name="Paula Roa Rosales" userId="S::paula.roa@campusdual.com::73acea25-5d4a-4ff9-945f-f249ccd2dc04" providerId="AD" clId="Web-{7D703F87-68D0-410D-8D57-27D2E14A6B1D}" dt="2023-11-21T19:57:33.517" v="369"/>
          <ac:inkMkLst>
            <pc:docMk/>
            <pc:sldMk cId="2005576447" sldId="282"/>
            <ac:inkMk id="21" creationId="{8248C408-40B9-6FC9-4906-19A72C0F66A0}"/>
          </ac:inkMkLst>
        </pc:inkChg>
        <pc:cxnChg chg="add del">
          <ac:chgData name="Paula Roa Rosales" userId="S::paula.roa@campusdual.com::73acea25-5d4a-4ff9-945f-f249ccd2dc04" providerId="AD" clId="Web-{7D703F87-68D0-410D-8D57-27D2E14A6B1D}" dt="2023-11-21T19:59:36.331" v="375"/>
          <ac:cxnSpMkLst>
            <pc:docMk/>
            <pc:sldMk cId="2005576447" sldId="282"/>
            <ac:cxnSpMk id="22" creationId="{657EFD54-BAC3-6174-905A-9C7EF7ED0EA4}"/>
          </ac:cxnSpMkLst>
        </pc:cxnChg>
        <pc:cxnChg chg="add del mod">
          <ac:chgData name="Paula Roa Rosales" userId="S::paula.roa@campusdual.com::73acea25-5d4a-4ff9-945f-f249ccd2dc04" providerId="AD" clId="Web-{7D703F87-68D0-410D-8D57-27D2E14A6B1D}" dt="2023-11-21T19:59:33.956" v="374"/>
          <ac:cxnSpMkLst>
            <pc:docMk/>
            <pc:sldMk cId="2005576447" sldId="282"/>
            <ac:cxnSpMk id="23" creationId="{5B5EA7A9-5E35-CB48-F8B2-AD12EBE11B5A}"/>
          </ac:cxnSpMkLst>
        </pc:cxnChg>
        <pc:cxnChg chg="add mod">
          <ac:chgData name="Paula Roa Rosales" userId="S::paula.roa@campusdual.com::73acea25-5d4a-4ff9-945f-f249ccd2dc04" providerId="AD" clId="Web-{7D703F87-68D0-410D-8D57-27D2E14A6B1D}" dt="2023-11-21T20:01:22.021" v="384" actId="14100"/>
          <ac:cxnSpMkLst>
            <pc:docMk/>
            <pc:sldMk cId="2005576447" sldId="282"/>
            <ac:cxnSpMk id="24" creationId="{FADD36E9-C1F3-215B-D221-B6F56424A0BB}"/>
          </ac:cxnSpMkLst>
        </pc:cxnChg>
      </pc:sldChg>
    </pc:docChg>
  </pc:docChgLst>
  <pc:docChgLst>
    <pc:chgData name="César Miguel  Santiago Núñez" userId="S::cmiguel.santiago@campusdual.com::d09913a2-0295-4f98-a9fc-252b123769c5" providerId="AD" clId="Web-{033B802A-EB3F-4605-9033-DF142C9F3802}"/>
    <pc:docChg chg="delSld modSld">
      <pc:chgData name="César Miguel  Santiago Núñez" userId="S::cmiguel.santiago@campusdual.com::d09913a2-0295-4f98-a9fc-252b123769c5" providerId="AD" clId="Web-{033B802A-EB3F-4605-9033-DF142C9F3802}" dt="2023-11-27T16:37:43.984" v="42" actId="1076"/>
      <pc:docMkLst>
        <pc:docMk/>
      </pc:docMkLst>
      <pc:sldChg chg="modNotes">
        <pc:chgData name="César Miguel  Santiago Núñez" userId="S::cmiguel.santiago@campusdual.com::d09913a2-0295-4f98-a9fc-252b123769c5" providerId="AD" clId="Web-{033B802A-EB3F-4605-9033-DF142C9F3802}" dt="2023-11-27T16:24:57.365" v="37"/>
        <pc:sldMkLst>
          <pc:docMk/>
          <pc:sldMk cId="631505120" sldId="264"/>
        </pc:sldMkLst>
      </pc:sldChg>
      <pc:sldChg chg="modSp">
        <pc:chgData name="César Miguel  Santiago Núñez" userId="S::cmiguel.santiago@campusdual.com::d09913a2-0295-4f98-a9fc-252b123769c5" providerId="AD" clId="Web-{033B802A-EB3F-4605-9033-DF142C9F3802}" dt="2023-11-27T16:37:43.984" v="42" actId="1076"/>
        <pc:sldMkLst>
          <pc:docMk/>
          <pc:sldMk cId="3636201017" sldId="294"/>
        </pc:sldMkLst>
        <pc:picChg chg="mod">
          <ac:chgData name="César Miguel  Santiago Núñez" userId="S::cmiguel.santiago@campusdual.com::d09913a2-0295-4f98-a9fc-252b123769c5" providerId="AD" clId="Web-{033B802A-EB3F-4605-9033-DF142C9F3802}" dt="2023-11-27T16:37:43.984" v="42" actId="1076"/>
          <ac:picMkLst>
            <pc:docMk/>
            <pc:sldMk cId="3636201017" sldId="294"/>
            <ac:picMk id="4" creationId="{95AE49B9-C668-E08C-052B-45E2811F66BD}"/>
          </ac:picMkLst>
        </pc:picChg>
      </pc:sldChg>
      <pc:sldChg chg="del">
        <pc:chgData name="César Miguel  Santiago Núñez" userId="S::cmiguel.santiago@campusdual.com::d09913a2-0295-4f98-a9fc-252b123769c5" providerId="AD" clId="Web-{033B802A-EB3F-4605-9033-DF142C9F3802}" dt="2023-11-27T16:30:50.783" v="38"/>
        <pc:sldMkLst>
          <pc:docMk/>
          <pc:sldMk cId="3672890300" sldId="294"/>
        </pc:sldMkLst>
      </pc:sldChg>
    </pc:docChg>
  </pc:docChgLst>
  <pc:docChgLst>
    <pc:chgData name="César Miguel  Santiago Núñez" userId="S::cmiguel.santiago@campusdual.com::d09913a2-0295-4f98-a9fc-252b123769c5" providerId="AD" clId="Web-{521194BA-874D-4021-83A6-21483726C5A9}"/>
    <pc:docChg chg="modSld">
      <pc:chgData name="César Miguel  Santiago Núñez" userId="S::cmiguel.santiago@campusdual.com::d09913a2-0295-4f98-a9fc-252b123769c5" providerId="AD" clId="Web-{521194BA-874D-4021-83A6-21483726C5A9}" dt="2023-11-22T14:29:19.863" v="3" actId="1076"/>
      <pc:docMkLst>
        <pc:docMk/>
      </pc:docMkLst>
      <pc:sldChg chg="addSp delSp modSp">
        <pc:chgData name="César Miguel  Santiago Núñez" userId="S::cmiguel.santiago@campusdual.com::d09913a2-0295-4f98-a9fc-252b123769c5" providerId="AD" clId="Web-{521194BA-874D-4021-83A6-21483726C5A9}" dt="2023-11-22T14:29:19.863" v="3" actId="1076"/>
        <pc:sldMkLst>
          <pc:docMk/>
          <pc:sldMk cId="3059316376" sldId="256"/>
        </pc:sldMkLst>
        <pc:grpChg chg="mod">
          <ac:chgData name="César Miguel  Santiago Núñez" userId="S::cmiguel.santiago@campusdual.com::d09913a2-0295-4f98-a9fc-252b123769c5" providerId="AD" clId="Web-{521194BA-874D-4021-83A6-21483726C5A9}" dt="2023-11-22T14:29:15.144" v="2" actId="1076"/>
          <ac:grpSpMkLst>
            <pc:docMk/>
            <pc:sldMk cId="3059316376" sldId="256"/>
            <ac:grpSpMk id="14" creationId="{A583F2D5-DB7B-456A-95CE-1457DDB7CB70}"/>
          </ac:grpSpMkLst>
        </pc:grpChg>
        <pc:picChg chg="add del mod">
          <ac:chgData name="César Miguel  Santiago Núñez" userId="S::cmiguel.santiago@campusdual.com::d09913a2-0295-4f98-a9fc-252b123769c5" providerId="AD" clId="Web-{521194BA-874D-4021-83A6-21483726C5A9}" dt="2023-11-22T14:29:19.863" v="3" actId="1076"/>
          <ac:picMkLst>
            <pc:docMk/>
            <pc:sldMk cId="3059316376" sldId="256"/>
            <ac:picMk id="5" creationId="{6C08D986-FCBE-690F-F7AE-83681FB5A60C}"/>
          </ac:picMkLst>
        </pc:picChg>
      </pc:sldChg>
    </pc:docChg>
  </pc:docChgLst>
  <pc:docChgLst>
    <pc:chgData name="Klaybert Ojeda Trasladino" userId="S::klaybert.ojeda@campusdual.com::70f116b1-fc08-4e3a-afe0-baedb31eb33a" providerId="AD" clId="Web-{FCCAB769-BD5F-4FCB-834E-B95C2BB13D05}"/>
    <pc:docChg chg="modSld">
      <pc:chgData name="Klaybert Ojeda Trasladino" userId="S::klaybert.ojeda@campusdual.com::70f116b1-fc08-4e3a-afe0-baedb31eb33a" providerId="AD" clId="Web-{FCCAB769-BD5F-4FCB-834E-B95C2BB13D05}" dt="2023-11-28T15:35:26.667" v="108"/>
      <pc:docMkLst>
        <pc:docMk/>
      </pc:docMkLst>
      <pc:sldChg chg="modNotes">
        <pc:chgData name="Klaybert Ojeda Trasladino" userId="S::klaybert.ojeda@campusdual.com::70f116b1-fc08-4e3a-afe0-baedb31eb33a" providerId="AD" clId="Web-{FCCAB769-BD5F-4FCB-834E-B95C2BB13D05}" dt="2023-11-28T15:35:26.667" v="108"/>
        <pc:sldMkLst>
          <pc:docMk/>
          <pc:sldMk cId="3650303120" sldId="258"/>
        </pc:sldMkLst>
      </pc:sldChg>
      <pc:sldChg chg="modNotes">
        <pc:chgData name="Klaybert Ojeda Trasladino" userId="S::klaybert.ojeda@campusdual.com::70f116b1-fc08-4e3a-afe0-baedb31eb33a" providerId="AD" clId="Web-{FCCAB769-BD5F-4FCB-834E-B95C2BB13D05}" dt="2023-11-28T14:51:17.791" v="88"/>
        <pc:sldMkLst>
          <pc:docMk/>
          <pc:sldMk cId="3621633564" sldId="290"/>
        </pc:sldMkLst>
      </pc:sldChg>
      <pc:sldChg chg="modSp">
        <pc:chgData name="Klaybert Ojeda Trasladino" userId="S::klaybert.ojeda@campusdual.com::70f116b1-fc08-4e3a-afe0-baedb31eb33a" providerId="AD" clId="Web-{FCCAB769-BD5F-4FCB-834E-B95C2BB13D05}" dt="2023-11-28T13:53:19.523" v="1" actId="1076"/>
        <pc:sldMkLst>
          <pc:docMk/>
          <pc:sldMk cId="2547339536" sldId="293"/>
        </pc:sldMkLst>
        <pc:picChg chg="mod">
          <ac:chgData name="Klaybert Ojeda Trasladino" userId="S::klaybert.ojeda@campusdual.com::70f116b1-fc08-4e3a-afe0-baedb31eb33a" providerId="AD" clId="Web-{FCCAB769-BD5F-4FCB-834E-B95C2BB13D05}" dt="2023-11-28T13:53:19.523" v="1" actId="1076"/>
          <ac:picMkLst>
            <pc:docMk/>
            <pc:sldMk cId="2547339536" sldId="293"/>
            <ac:picMk id="3" creationId="{48FFD089-CC5A-BB68-9D7B-86F2476281F8}"/>
          </ac:picMkLst>
        </pc:picChg>
      </pc:sldChg>
    </pc:docChg>
  </pc:docChgLst>
  <pc:docChgLst>
    <pc:chgData name="César Miguel  Santiago Núñez" userId="S::cmiguel.santiago@campusdual.com::d09913a2-0295-4f98-a9fc-252b123769c5" providerId="AD" clId="Web-{582479AB-A8B2-4FF8-82CE-9B3A5150A851}"/>
    <pc:docChg chg="modSld">
      <pc:chgData name="César Miguel  Santiago Núñez" userId="S::cmiguel.santiago@campusdual.com::d09913a2-0295-4f98-a9fc-252b123769c5" providerId="AD" clId="Web-{582479AB-A8B2-4FF8-82CE-9B3A5150A851}" dt="2023-11-27T15:09:41.910" v="2084"/>
      <pc:docMkLst>
        <pc:docMk/>
      </pc:docMkLst>
      <pc:sldChg chg="modNotes">
        <pc:chgData name="César Miguel  Santiago Núñez" userId="S::cmiguel.santiago@campusdual.com::d09913a2-0295-4f98-a9fc-252b123769c5" providerId="AD" clId="Web-{582479AB-A8B2-4FF8-82CE-9B3A5150A851}" dt="2023-11-27T14:17:04.740" v="311"/>
        <pc:sldMkLst>
          <pc:docMk/>
          <pc:sldMk cId="1196561782" sldId="263"/>
        </pc:sldMkLst>
      </pc:sldChg>
      <pc:sldChg chg="modNotes">
        <pc:chgData name="César Miguel  Santiago Núñez" userId="S::cmiguel.santiago@campusdual.com::d09913a2-0295-4f98-a9fc-252b123769c5" providerId="AD" clId="Web-{582479AB-A8B2-4FF8-82CE-9B3A5150A851}" dt="2023-11-27T14:37:37.882" v="1309"/>
        <pc:sldMkLst>
          <pc:docMk/>
          <pc:sldMk cId="631505120" sldId="264"/>
        </pc:sldMkLst>
      </pc:sldChg>
      <pc:sldChg chg="modNotes">
        <pc:chgData name="César Miguel  Santiago Núñez" userId="S::cmiguel.santiago@campusdual.com::d09913a2-0295-4f98-a9fc-252b123769c5" providerId="AD" clId="Web-{582479AB-A8B2-4FF8-82CE-9B3A5150A851}" dt="2023-11-27T14:38:36.165" v="1409"/>
        <pc:sldMkLst>
          <pc:docMk/>
          <pc:sldMk cId="1585602945" sldId="270"/>
        </pc:sldMkLst>
      </pc:sldChg>
      <pc:sldChg chg="modNotes">
        <pc:chgData name="César Miguel  Santiago Núñez" userId="S::cmiguel.santiago@campusdual.com::d09913a2-0295-4f98-a9fc-252b123769c5" providerId="AD" clId="Web-{582479AB-A8B2-4FF8-82CE-9B3A5150A851}" dt="2023-11-27T15:09:41.910" v="2084"/>
        <pc:sldMkLst>
          <pc:docMk/>
          <pc:sldMk cId="1949031872" sldId="277"/>
        </pc:sldMkLst>
      </pc:sldChg>
    </pc:docChg>
  </pc:docChgLst>
  <pc:docChgLst>
    <pc:chgData name="César Miguel  Santiago Núñez" userId="S::cmiguel.santiago@campusdual.com::d09913a2-0295-4f98-a9fc-252b123769c5" providerId="AD" clId="Web-{10DFB748-C4C3-4727-9812-C17FD452A175}"/>
    <pc:docChg chg="modSld">
      <pc:chgData name="César Miguel  Santiago Núñez" userId="S::cmiguel.santiago@campusdual.com::d09913a2-0295-4f98-a9fc-252b123769c5" providerId="AD" clId="Web-{10DFB748-C4C3-4727-9812-C17FD452A175}" dt="2023-11-27T16:20:52.616" v="158"/>
      <pc:docMkLst>
        <pc:docMk/>
      </pc:docMkLst>
      <pc:sldChg chg="modNotes">
        <pc:chgData name="César Miguel  Santiago Núñez" userId="S::cmiguel.santiago@campusdual.com::d09913a2-0295-4f98-a9fc-252b123769c5" providerId="AD" clId="Web-{10DFB748-C4C3-4727-9812-C17FD452A175}" dt="2023-11-27T16:20:52.616" v="158"/>
        <pc:sldMkLst>
          <pc:docMk/>
          <pc:sldMk cId="1949031872" sldId="277"/>
        </pc:sldMkLst>
      </pc:sldChg>
    </pc:docChg>
  </pc:docChgLst>
  <pc:docChgLst>
    <pc:chgData name="Fernando Lomban Lage" userId="S::fernando.lomban@campusdual.com::5ee0c05d-d86d-4234-a9cc-4780d749ce1a" providerId="AD" clId="Web-{F0567A1A-8E61-D2F4-6B3E-F6708AB33656}"/>
    <pc:docChg chg="delSld modSld sldOrd">
      <pc:chgData name="Fernando Lomban Lage" userId="S::fernando.lomban@campusdual.com::5ee0c05d-d86d-4234-a9cc-4780d749ce1a" providerId="AD" clId="Web-{F0567A1A-8E61-D2F4-6B3E-F6708AB33656}" dt="2023-11-23T15:20:33.293" v="241"/>
      <pc:docMkLst>
        <pc:docMk/>
      </pc:docMkLst>
      <pc:sldChg chg="addSp delSp modSp">
        <pc:chgData name="Fernando Lomban Lage" userId="S::fernando.lomban@campusdual.com::5ee0c05d-d86d-4234-a9cc-4780d749ce1a" providerId="AD" clId="Web-{F0567A1A-8E61-D2F4-6B3E-F6708AB33656}" dt="2023-11-23T14:38:12.164" v="3"/>
        <pc:sldMkLst>
          <pc:docMk/>
          <pc:sldMk cId="631505120" sldId="264"/>
        </pc:sldMkLst>
        <pc:picChg chg="add del mod">
          <ac:chgData name="Fernando Lomban Lage" userId="S::fernando.lomban@campusdual.com::5ee0c05d-d86d-4234-a9cc-4780d749ce1a" providerId="AD" clId="Web-{F0567A1A-8E61-D2F4-6B3E-F6708AB33656}" dt="2023-11-23T14:38:12.164" v="3"/>
          <ac:picMkLst>
            <pc:docMk/>
            <pc:sldMk cId="631505120" sldId="264"/>
            <ac:picMk id="4" creationId="{9F457F02-A3BD-9406-2903-BD77C663602B}"/>
          </ac:picMkLst>
        </pc:picChg>
      </pc:sldChg>
      <pc:sldChg chg="modSp">
        <pc:chgData name="Fernando Lomban Lage" userId="S::fernando.lomban@campusdual.com::5ee0c05d-d86d-4234-a9cc-4780d749ce1a" providerId="AD" clId="Web-{F0567A1A-8E61-D2F4-6B3E-F6708AB33656}" dt="2023-11-23T14:52:22.343" v="180"/>
        <pc:sldMkLst>
          <pc:docMk/>
          <pc:sldMk cId="1568848637" sldId="269"/>
        </pc:sldMkLst>
        <pc:graphicFrameChg chg="mod modGraphic">
          <ac:chgData name="Fernando Lomban Lage" userId="S::fernando.lomban@campusdual.com::5ee0c05d-d86d-4234-a9cc-4780d749ce1a" providerId="AD" clId="Web-{F0567A1A-8E61-D2F4-6B3E-F6708AB33656}" dt="2023-11-23T14:52:22.343" v="180"/>
          <ac:graphicFrameMkLst>
            <pc:docMk/>
            <pc:sldMk cId="1568848637" sldId="269"/>
            <ac:graphicFrameMk id="4" creationId="{89FA027D-E161-DCF5-6C88-CC866EE90195}"/>
          </ac:graphicFrameMkLst>
        </pc:graphicFrameChg>
      </pc:sldChg>
      <pc:sldChg chg="addSp modSp modNotes">
        <pc:chgData name="Fernando Lomban Lage" userId="S::fernando.lomban@campusdual.com::5ee0c05d-d86d-4234-a9cc-4780d749ce1a" providerId="AD" clId="Web-{F0567A1A-8E61-D2F4-6B3E-F6708AB33656}" dt="2023-11-23T15:00:21.145" v="202" actId="1076"/>
        <pc:sldMkLst>
          <pc:docMk/>
          <pc:sldMk cId="2948791488" sldId="271"/>
        </pc:sldMkLst>
        <pc:spChg chg="mod">
          <ac:chgData name="Fernando Lomban Lage" userId="S::fernando.lomban@campusdual.com::5ee0c05d-d86d-4234-a9cc-4780d749ce1a" providerId="AD" clId="Web-{F0567A1A-8E61-D2F4-6B3E-F6708AB33656}" dt="2023-11-23T15:00:07.223" v="196" actId="20577"/>
          <ac:spMkLst>
            <pc:docMk/>
            <pc:sldMk cId="2948791488" sldId="271"/>
            <ac:spMk id="3" creationId="{E790A416-4AE6-703A-E73C-A7116F61A046}"/>
          </ac:spMkLst>
        </pc:spChg>
        <pc:picChg chg="add mod">
          <ac:chgData name="Fernando Lomban Lage" userId="S::fernando.lomban@campusdual.com::5ee0c05d-d86d-4234-a9cc-4780d749ce1a" providerId="AD" clId="Web-{F0567A1A-8E61-D2F4-6B3E-F6708AB33656}" dt="2023-11-23T15:00:20.145" v="201" actId="1076"/>
          <ac:picMkLst>
            <pc:docMk/>
            <pc:sldMk cId="2948791488" sldId="271"/>
            <ac:picMk id="4" creationId="{91C124FC-AA8D-B79A-21A6-B3272E0D153E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00:21.145" v="202" actId="1076"/>
          <ac:picMkLst>
            <pc:docMk/>
            <pc:sldMk cId="2948791488" sldId="271"/>
            <ac:picMk id="5" creationId="{B0744503-9AD8-61C3-71AC-BF33425B90BA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00:18.786" v="200" actId="1076"/>
          <ac:picMkLst>
            <pc:docMk/>
            <pc:sldMk cId="2948791488" sldId="271"/>
            <ac:picMk id="6" creationId="{91A4D6D1-E7A8-41C4-6A16-EFAD120FB93E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00:17.442" v="199" actId="1076"/>
          <ac:picMkLst>
            <pc:docMk/>
            <pc:sldMk cId="2948791488" sldId="271"/>
            <ac:picMk id="9" creationId="{4468D72C-AA97-8584-BC50-03165569E9BF}"/>
          </ac:picMkLst>
        </pc:picChg>
      </pc:sldChg>
      <pc:sldChg chg="addSp delSp modSp modNotes">
        <pc:chgData name="Fernando Lomban Lage" userId="S::fernando.lomban@campusdual.com::5ee0c05d-d86d-4234-a9cc-4780d749ce1a" providerId="AD" clId="Web-{F0567A1A-8E61-D2F4-6B3E-F6708AB33656}" dt="2023-11-23T15:12:28.630" v="239" actId="1076"/>
        <pc:sldMkLst>
          <pc:docMk/>
          <pc:sldMk cId="2299078734" sldId="272"/>
        </pc:sldMkLst>
        <pc:spChg chg="del mod">
          <ac:chgData name="Fernando Lomban Lage" userId="S::fernando.lomban@campusdual.com::5ee0c05d-d86d-4234-a9cc-4780d749ce1a" providerId="AD" clId="Web-{F0567A1A-8E61-D2F4-6B3E-F6708AB33656}" dt="2023-11-23T15:03:31.607" v="213"/>
          <ac:spMkLst>
            <pc:docMk/>
            <pc:sldMk cId="2299078734" sldId="272"/>
            <ac:spMk id="3" creationId="{E549C1E8-CFF5-38A0-EC07-9BCE1264FA95}"/>
          </ac:spMkLst>
        </pc:spChg>
        <pc:picChg chg="add mod ord">
          <ac:chgData name="Fernando Lomban Lage" userId="S::fernando.lomban@campusdual.com::5ee0c05d-d86d-4234-a9cc-4780d749ce1a" providerId="AD" clId="Web-{F0567A1A-8E61-D2F4-6B3E-F6708AB33656}" dt="2023-11-23T15:03:50.217" v="216" actId="1076"/>
          <ac:picMkLst>
            <pc:docMk/>
            <pc:sldMk cId="2299078734" sldId="272"/>
            <ac:picMk id="4" creationId="{B87F098E-666C-4993-5BE2-E838CDD873D4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10:48.423" v="232" actId="1076"/>
          <ac:picMkLst>
            <pc:docMk/>
            <pc:sldMk cId="2299078734" sldId="272"/>
            <ac:picMk id="5" creationId="{5409CCB4-6348-58B5-A1C4-8BC83016F241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10:47.251" v="231" actId="1076"/>
          <ac:picMkLst>
            <pc:docMk/>
            <pc:sldMk cId="2299078734" sldId="272"/>
            <ac:picMk id="6" creationId="{21C93E70-9823-AA38-DD11-E15E3C8C159B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10:49.923" v="233" actId="1076"/>
          <ac:picMkLst>
            <pc:docMk/>
            <pc:sldMk cId="2299078734" sldId="272"/>
            <ac:picMk id="7" creationId="{5A3B2F2E-E654-B6ED-4DAB-3EBD65AD55A0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11:27.659" v="236" actId="1076"/>
          <ac:picMkLst>
            <pc:docMk/>
            <pc:sldMk cId="2299078734" sldId="272"/>
            <ac:picMk id="8" creationId="{B6032E2A-6373-953E-F88B-3A61C832A081}"/>
          </ac:picMkLst>
        </pc:picChg>
        <pc:picChg chg="add mod">
          <ac:chgData name="Fernando Lomban Lage" userId="S::fernando.lomban@campusdual.com::5ee0c05d-d86d-4234-a9cc-4780d749ce1a" providerId="AD" clId="Web-{F0567A1A-8E61-D2F4-6B3E-F6708AB33656}" dt="2023-11-23T15:12:28.630" v="239" actId="1076"/>
          <ac:picMkLst>
            <pc:docMk/>
            <pc:sldMk cId="2299078734" sldId="272"/>
            <ac:picMk id="9" creationId="{965C2E79-73BD-1D75-91A5-D86BFBDF699F}"/>
          </ac:picMkLst>
        </pc:picChg>
      </pc:sldChg>
      <pc:sldChg chg="del ord">
        <pc:chgData name="Fernando Lomban Lage" userId="S::fernando.lomban@campusdual.com::5ee0c05d-d86d-4234-a9cc-4780d749ce1a" providerId="AD" clId="Web-{F0567A1A-8E61-D2F4-6B3E-F6708AB33656}" dt="2023-11-23T15:20:33.293" v="241"/>
        <pc:sldMkLst>
          <pc:docMk/>
          <pc:sldMk cId="4102392195" sldId="273"/>
        </pc:sldMkLst>
      </pc:sldChg>
      <pc:sldChg chg="addSp modSp">
        <pc:chgData name="Fernando Lomban Lage" userId="S::fernando.lomban@campusdual.com::5ee0c05d-d86d-4234-a9cc-4780d749ce1a" providerId="AD" clId="Web-{F0567A1A-8E61-D2F4-6B3E-F6708AB33656}" dt="2023-11-23T14:51:02.949" v="14" actId="1076"/>
        <pc:sldMkLst>
          <pc:docMk/>
          <pc:sldMk cId="3708885417" sldId="278"/>
        </pc:sldMkLst>
        <pc:spChg chg="mod">
          <ac:chgData name="Fernando Lomban Lage" userId="S::fernando.lomban@campusdual.com::5ee0c05d-d86d-4234-a9cc-4780d749ce1a" providerId="AD" clId="Web-{F0567A1A-8E61-D2F4-6B3E-F6708AB33656}" dt="2023-11-23T14:50:56.276" v="13" actId="1076"/>
          <ac:spMkLst>
            <pc:docMk/>
            <pc:sldMk cId="3708885417" sldId="278"/>
            <ac:spMk id="3" creationId="{AA0A4F22-79AE-C6B3-5ECE-6D2B7657EFE7}"/>
          </ac:spMkLst>
        </pc:spChg>
        <pc:picChg chg="add mod ord">
          <ac:chgData name="Fernando Lomban Lage" userId="S::fernando.lomban@campusdual.com::5ee0c05d-d86d-4234-a9cc-4780d749ce1a" providerId="AD" clId="Web-{F0567A1A-8E61-D2F4-6B3E-F6708AB33656}" dt="2023-11-23T14:51:02.949" v="14" actId="1076"/>
          <ac:picMkLst>
            <pc:docMk/>
            <pc:sldMk cId="3708885417" sldId="278"/>
            <ac:picMk id="5" creationId="{72EA9940-7C28-9A8D-A6E5-46D463D9BCD2}"/>
          </ac:picMkLst>
        </pc:picChg>
      </pc:sldChg>
    </pc:docChg>
  </pc:docChgLst>
  <pc:docChgLst>
    <pc:chgData name="Javier Otero Caneiro" userId="S::javier.otero@campusdual.com::9189c778-b356-45ba-94fc-95a7545b3b8b" providerId="AD" clId="Web-{19A3CD12-2CE1-9DD4-FE49-40C6BFBC560B}"/>
    <pc:docChg chg="modSld">
      <pc:chgData name="Javier Otero Caneiro" userId="S::javier.otero@campusdual.com::9189c778-b356-45ba-94fc-95a7545b3b8b" providerId="AD" clId="Web-{19A3CD12-2CE1-9DD4-FE49-40C6BFBC560B}" dt="2023-11-21T15:24:00.401" v="0"/>
      <pc:docMkLst>
        <pc:docMk/>
      </pc:docMkLst>
      <pc:sldChg chg="addSp delSp modSp">
        <pc:chgData name="Javier Otero Caneiro" userId="S::javier.otero@campusdual.com::9189c778-b356-45ba-94fc-95a7545b3b8b" providerId="AD" clId="Web-{19A3CD12-2CE1-9DD4-FE49-40C6BFBC560B}" dt="2023-11-21T15:24:00.401" v="0"/>
        <pc:sldMkLst>
          <pc:docMk/>
          <pc:sldMk cId="961784957" sldId="279"/>
        </pc:sldMkLst>
        <pc:spChg chg="del">
          <ac:chgData name="Javier Otero Caneiro" userId="S::javier.otero@campusdual.com::9189c778-b356-45ba-94fc-95a7545b3b8b" providerId="AD" clId="Web-{19A3CD12-2CE1-9DD4-FE49-40C6BFBC560B}" dt="2023-11-21T15:24:00.401" v="0"/>
          <ac:spMkLst>
            <pc:docMk/>
            <pc:sldMk cId="961784957" sldId="279"/>
            <ac:spMk id="3" creationId="{BC17F5A0-FFAF-C077-7888-8EC7901A2302}"/>
          </ac:spMkLst>
        </pc:spChg>
        <pc:picChg chg="add mod ord">
          <ac:chgData name="Javier Otero Caneiro" userId="S::javier.otero@campusdual.com::9189c778-b356-45ba-94fc-95a7545b3b8b" providerId="AD" clId="Web-{19A3CD12-2CE1-9DD4-FE49-40C6BFBC560B}" dt="2023-11-21T15:24:00.401" v="0"/>
          <ac:picMkLst>
            <pc:docMk/>
            <pc:sldMk cId="961784957" sldId="279"/>
            <ac:picMk id="4" creationId="{CDE3E05F-8E29-7F3F-37A1-591A9FC37D6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B368BCD-0F5F-4358-8255-AE95D726B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796591-DA3C-406B-A9A8-164A85AAE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EEAC4-7A60-4F8C-94AC-BA494032F20C}" type="datetimeFigureOut">
              <a:rPr lang="es-ES" smtClean="0"/>
              <a:t>28/11/2023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A71D58-118D-4AC1-831F-69F062FD7C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2F6E04-7459-4F09-BD90-8057E7F94D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09B4E-4907-410E-82BB-8B2B77443FA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250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20:06:25.92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13070 7594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20:06:25.92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5741 4611 16383 0 0,'6'0'0'0'0,"6"0"0"0"0,6 0 0 0 0,11 0 0 0 0,5 0 0 0 0,3 0 0 0 0,-1 0 0 0 0,-1 0 0 0 0,4 0 0 0 0,1 0 0 0 0,-2 0 0 0 0,-2 0 0 0 0,-2 0 0 0 0,-2 0 0 0 0,-1 0 0 0 0,0 0 0 0 0,-1 0 0 0 0,0 0 0 0 0,5 0 0 0 0,1 0 0 0 0,1 0 0 0 0,-2 0 0 0 0,-1 0 0 0 0,-1 0 0 0 0,-2 0 0 0 0,0 0 0 0 0,-1 0 0 0 0,0 0 0 0 0,0 0 0 0 0,0 0 0 0 0,0 0 0 0 0,0 0 0 0 0,0 0 0 0 0,1 0 0 0 0,-1 0 0 0 0,0 0 0 0 0,0 0 0 0 0,0 0 0 0 0,1 0 0 0 0,-1 0 0 0 0,0 0 0 0 0,6 0 0 0 0,1 0 0 0 0,-1 0 0 0 0,0 0 0 0 0,-2 0 0 0 0,-2 0 0 0 0,0 0 0 0 0,-1 0 0 0 0,-1 0 0 0 0,0 0 0 0 0,0 0 0 0 0,0 0 0 0 0,0 0 0 0 0,0 0 0 0 0,0 0 0 0 0,0 0 0 0 0,0 0 0 0 0,1 0 0 0 0,-6 0 0 0 0,-2 0 0 0 0,1 0 0 0 0,1 0 0 0 0,1 0 0 0 0,2 0 0 0 0,1 0 0 0 0,1 0 0 0 0,0 0 0 0 0,1 0 0 0 0,-1 0 0 0 0,-4 0 0 0 0,-3 0 0 0 0,1 0 0 0 0,1 0 0 0 0,2 0 0 0 0,1 0 0 0 0,1 0 0 0 0,1 0 0 0 0,0 0 0 0 0,0 0 0 0 0,1 0 0 0 0,-1 0 0 0 0,1 0 0 0 0,-6 0 0 0 0,-2 0 0 0 0,1 0 0 0 0,6 0 0 0 0,4 0 0 0 0,0 0 0 0 0,0 0 0 0 0,0 0 0 0 0,-2 0 0 0 0,0 0 0 0 0,-1 0 0 0 0,0 0 0 0 0,-1 0 0 0 0,5 0 0 0 0,2 0 0 0 0,0 0 0 0 0,-2 0 0 0 0,-1 0 0 0 0,-2 0 0 0 0,0 0 0 0 0,-1 0 0 0 0,-1 0 0 0 0,-5 0 0 0 0,-2 0 0 0 0,0 0 0 0 0,2 0 0 0 0,1 0 0 0 0,2 0 0 0 0,1 0 0 0 0,1 0 0 0 0,0 0 0 0 0,0 0 0 0 0,1 0 0 0 0,0 0 0 0 0,-1 0 0 0 0,0 0 0 0 0,1 0 0 0 0,-1 0 0 0 0,0 0 0 0 0,1 0 0 0 0,-1 0 0 0 0,0 0 0 0 0,0 0 0 0 0,0 0 0 0 0,1 0 0 0 0,-1 0 0 0 0,0 0 0 0 0,0 0 0 0 0,1 0 0 0 0,-1 0 0 0 0,0 0 0 0 0,0 0 0 0 0,1 0 0 0 0,-1 0 0 0 0,0 0 0 0 0,0 0 0 0 0,1 0 0 0 0,-1 0 0 0 0,0 0 0 0 0,0 0 0 0 0,1 0 0 0 0,-1 0 0 0 0,0 0 0 0 0,0 0 0 0 0,0 0 0 0 0,6 0 0 0 0,1 0 0 0 0,0 0 0 0 0,-2 0 0 0 0,-1 0 0 0 0,-1 0 0 0 0,3 0 0 0 0,2 0 0 0 0,-1 0 0 0 0,-2 0 0 0 0,-1 0 0 0 0,-2 0 0 0 0,-1 0 0 0 0,0 0 0 0 0,-1 0 0 0 0,5 0 0 0 0,2 0 0 0 0,-1 0 0 0 0,-1 0 0 0 0,-1 0 0 0 0,-1 0 0 0 0,-2 0 0 0 0,0 0 0 0 0,-1 0 0 0 0,-5 0 0 0 0,-2 0 0 0 0,1 0 0 0 0,0 0 0 0 0,3 0 0 0 0,-5 0 0 0 0,1 0 0 0 0,0 0 0 0 0,2 0 0 0 0,1 0 0 0 0,3 0 0 0 0,0 0 0 0 0,1 0 0 0 0,0 0 0 0 0,1 0 0 0 0,-6 0 0 0 0,-1 0 0 0 0,0 0 0 0 0,1 0 0 0 0,7 0 0 0 0,3 0 0 0 0,0 0 0 0 0,0 0 0 0 0,-1 0 0 0 0,-1 0 0 0 0,-1 0 0 0 0,-1 0 0 0 0,-1 0 0 0 0,0 0 0 0 0,5 0 0 0 0,2 0 0 0 0,0 0 0 0 0,-2 0 0 0 0,-1 0 0 0 0,-1 0 0 0 0,-2 0 0 0 0,0 0 0 0 0,-1 0 0 0 0,5 0 0 0 0,2 0 0 0 0,-1 0 0 0 0,0 0 0 0 0,3 0 0 0 0,10 0 0 0 0,8 0 0 0 0,9 0 0 0 0,9 0 0 0 0,2 0 0 0 0,-7 0 0 0 0,-5 0 0 0 0,-3 0 0 0 0,-8 0 0 0 0,-2 0 0 0 0,-5 0 0 0 0,-5 0 0 0 0,0 0 0 0 0,-1 0 0 0 0,-3 0 0 0 0,2 0 0 0 0,0 0 0 0 0,-2 0 0 0 0,-2 0 0 0 0,-2 0 0 0 0,-2 0 0 0 0,4 0 0 0 0,1 0 0 0 0,-1 0 0 0 0,-1 0 0 0 0,4 0 0 0 0,0 0 0 0 0,-1 0 0 0 0,-2 0 0 0 0,3 0 0 0 0,0 0 0 0 0,4 0 0 0 0,-1 0 0 0 0,-7 0 0 0 0,-4 0 0 0 0,-13 0 0 0 0,-14 0 0 0 0,-19 0 0 0 0,-11 0 0 0 0,-7 0 0 0 0,-8 0 0 0 0,-7 0 0 0 0,-6 0 0 0 0,1 0 0 0 0,5 0 0 0 0,5 0 0 0 0,4 0 0 0 0,5 0 0 0 0,-3 0 0 0 0,0 0 0 0 0,-4 0 0 0 0,-1 0 0 0 0,-2 0 0 0 0,-5 0 0 0 0,1 0 0 0 0,-2 0 0 0 0,-2 0 0 0 0,-3 0 0 0 0,-2 0 0 0 0,-2 0 0 0 0,-1 0 0 0 0,-1 0 0 0 0,5 0 0 0 0,7 0 0 0 0,1 0 0 0 0,-1 0 0 0 0,-2 0 0 0 0,1 0 0 0 0,5 0 0 0 0,5 0 0 0 0,4 0 0 0 0,8 0 0 0 0,9 0 0 0 0,7 0 0 0 0,11 0 0 0 0,12 0 0 0 0,8 0 0 0 0,6 0 0 0 0,4 0 0 0 0,-3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20:06:25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19606 5755 16383 0 0,'5'0'0'0'0,"12"0"0"0"0,8 0 0 0 0,9 0 0 0 0,5 0 0 0 0,1 0 0 0 0,-2 0 0 0 0,-2 0 0 0 0,-2 0 0 0 0,3 0 0 0 0,1 0 0 0 0,3 0 0 0 0,6 0 0 0 0,-1 0 0 0 0,3 0 0 0 0,-3 0 0 0 0,-4 0 0 0 0,-3 0 0 0 0,-4 0 0 0 0,-3 0 0 0 0,-2 0 0 0 0,0 0 0 0 0,-1 0 0 0 0,0 0 0 0 0,0 0 0 0 0,0 0 0 0 0,1 0 0 0 0,4 0 0 0 0,3 0 0 0 0,-1 0 0 0 0,4 0 0 0 0,0 0 0 0 0,-1 0 0 0 0,-3 0 0 0 0,3 0 0 0 0,0 0 0 0 0,-2 0 0 0 0,-1 0 0 0 0,-3 0 0 0 0,-1 0 0 0 0,-2 0 0 0 0,0 0 0 0 0,0 0 0 0 0,-1 0 0 0 0,0 0 0 0 0,1 0 0 0 0,-1 0 0 0 0,1 0 0 0 0,0 0 0 0 0,0 0 0 0 0,-1 0 0 0 0,1 0 0 0 0,5 0 0 0 0,2 0 0 0 0,-1 0 0 0 0,-6 0 0 0 0,-3 0 0 0 0,-2 0 0 0 0,1 0 0 0 0,1 0 0 0 0,0 0 0 0 0,2 0 0 0 0,0 0 0 0 0,0 0 0 0 0,1 0 0 0 0,0 0 0 0 0,0 0 0 0 0,0 0 0 0 0,0 0 0 0 0,0 0 0 0 0,0 0 0 0 0,0 0 0 0 0,-1 0 0 0 0,1 0 0 0 0,0 0 0 0 0,0 0 0 0 0,0 0 0 0 0,-1 0 0 0 0,1 0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0 0 0 0,0 0 0 0 0,0 0 0 0 0,-1 0 0 0 0,1 0 0 0 0,0 0 0 0 0,0 0 0 0 0,0 0 0 0 0,-1 0 0 0 0,6 0 0 0 0,2 0 0 0 0,-1 0 0 0 0,4 0 0 0 0,6 0 0 0 0,-1 0 0 0 0,-3 0 0 0 0,8 0 0 0 0,4 0 0 0 0,-1 0 0 0 0,0 0 0 0 0,1 0 0 0 0,2 0 0 0 0,1 0 0 0 0,-3 0 0 0 0,-7 0 0 0 0,0 0 0 0 0,1 0 0 0 0,-2 0 0 0 0,-4 0 0 0 0,1 0 0 0 0,4 0 0 0 0,-2 0 0 0 0,2 0 0 0 0,3 0 0 0 0,-1 0 0 0 0,0 0 0 0 0,2 0 0 0 0,-2 0 0 0 0,1 0 0 0 0,1 0 0 0 0,8 0 0 0 0,4 0 0 0 0,-4 0 0 0 0,-7 0 0 0 0,-2 0 0 0 0,1 0 0 0 0,1 0 0 0 0,-2 0 0 0 0,-6 0 0 0 0,1 0 0 0 0,3 0 0 0 0,2 0 0 0 0,-1 0 0 0 0,-4 0 0 0 0,-5 0 0 0 0,1 0 0 0 0,-1 0 0 0 0,-3 0 0 0 0,-2 0 0 0 0,-2 0 0 0 0,-2 0 0 0 0,4 0 0 0 0,2 0 0 0 0,-2 0 0 0 0,0 0 0 0 0,3 0 0 0 0,-10 0 0 0 0,-19 0 0 0 0,-17 0 0 0 0,-12 0 0 0 0,-17 0 0 0 0,-14 0 0 0 0,-12 0 0 0 0,-6 0 0 0 0,-2 0 0 0 0,2 0 0 0 0,7 0 0 0 0,4 0 0 0 0,2 0 0 0 0,0 0 0 0 0,5 0 0 0 0,5 0 0 0 0,7 0 0 0 0,3 0 0 0 0,15 0 0 0 0,9 0 0 0 0,8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20:06:25.9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18940 4369 16383 0 0,'-5'0'0'0'0,"-12"0"0"0"0,-8 0 0 0 0,-4 0 0 0 0,-9 0 0 0 0,-2 0 0 0 0,1 0 0 0 0,2 0 0 0 0,1 0 0 0 0,3 0 0 0 0,1 0 0 0 0,-3 0 0 0 0,-2 0 0 0 0,1 0 0 0 0,2 0 0 0 0,1 0 0 0 0,-9 0 0 0 0,-7 0 0 0 0,-6 0 0 0 0,-4 0 0 0 0,4 0 0 0 0,1 0 0 0 0,4 0 0 0 0,6 0 0 0 0,5 0 0 0 0,4 0 0 0 0,-2 0 0 0 0,0 0 0 0 0,2 0 0 0 0,1 0 0 0 0,2 0 0 0 0,-10 0 0 0 0,-2 0 0 0 0,-3 0 0 0 0,0 0 0 0 0,-2 0 0 0 0,3 0 0 0 0,4 0 0 0 0,9 0 0 0 0,5 0 0 0 0,3 0 0 0 0,0 0 0 0 0,-1 0 0 0 0,-1 0 0 0 0,-1 0 0 0 0,0 0 0 0 0,-2 0 0 0 0,1 0 0 0 0,-1 0 0 0 0,0 0 0 0 0,0 0 0 0 0,0 0 0 0 0,0 0 0 0 0,0 0 0 0 0,0 0 0 0 0,0 0 0 0 0,0 0 0 0 0,1 0 0 0 0,-1 0 0 0 0,-5 0 0 0 0,-7 0 0 0 0,-1 0 0 0 0,-3 0 0 0 0,-5 0 0 0 0,-3 0 0 0 0,-2 0 0 0 0,-3 0 0 0 0,4 0 0 0 0,-3 0 0 0 0,2 0 0 0 0,6 0 0 0 0,2 0 0 0 0,3 0 0 0 0,5 0 0 0 0,3 0 0 0 0,4 0 0 0 0,2 0 0 0 0,1 0 0 0 0,1 0 0 0 0,0 0 0 0 0,0 0 0 0 0,0 0 0 0 0,0 0 0 0 0,-1 0 0 0 0,1 0 0 0 0,-6 0 0 0 0,-2 0 0 0 0,1 0 0 0 0,-4 0 0 0 0,0 0 0 0 0,1 0 0 0 0,3 0 0 0 0,2 0 0 0 0,2 0 0 0 0,1 0 0 0 0,1 0 0 0 0,0 0 0 0 0,1 0 0 0 0,0 0 0 0 0,-1 0 0 0 0,1 0 0 0 0,-1 0 0 0 0,0 0 0 0 0,1 0 0 0 0,-1 0 0 0 0,0 0 0 0 0,5 0 0 0 0,2 0 0 0 0,0 0 0 0 0,-2 0 0 0 0,4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20:06:25.93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23458 3707 16383 0 0,'-5'0'0'0'0,"-22"0"0"0"0,-22 0 0 0 0,-17 0 0 0 0,-13 0 0 0 0,-8 0 0 0 0,-5 0 0 0 0,3 0 0 0 0,8 0 0 0 0,6 0 0 0 0,11 0 0 0 0,6 0 0 0 0,9 0 0 0 0,7 0 0 0 0,5 0 0 0 0,5 0 0 0 0,-4 0 0 0 0,1 0 0 0 0,0 0 0 0 0,2 0 0 0 0,0 0 0 0 0,2 0 0 0 0,1 0 0 0 0,0 0 0 0 0,0 0 0 0 0,0 0 0 0 0,1 0 0 0 0,-1 0 0 0 0,1 0 0 0 0,-1 0 0 0 0,5 0 0 0 0,-3 0 0 0 0,-2 0 0 0 0,-1 0 0 0 0,0 0 0 0 0,-6 0 0 0 0,0 0 0 0 0,0 0 0 0 0,-4 0 0 0 0,1 0 0 0 0,1 0 0 0 0,3 0 0 0 0,2 0 0 0 0,2 0 0 0 0,6 0 0 0 0,3 0 0 0 0,0 0 0 0 0,-1 0 0 0 0,-2 0 0 0 0,-1 0 0 0 0,-1 0 0 0 0,-1 0 0 0 0,-6 0 0 0 0,-2 0 0 0 0,-5 0 0 0 0,0 0 0 0 0,2 0 0 0 0,3 0 0 0 0,2 0 0 0 0,2 0 0 0 0,2 0 0 0 0,1 0 0 0 0,1 0 0 0 0,-1 0 0 0 0,1 0 0 0 0,0 0 0 0 0,-1 0 0 0 0,1 0 0 0 0,-1 0 0 0 0,5 0 0 0 0,2 0 0 0 0,0 0 0 0 0,-2 0 0 0 0,-1 0 0 0 0,-2 0 0 0 0,0 0 0 0 0,-2 0 0 0 0,1 0 0 0 0,-1 0 0 0 0,0 0 0 0 0,-1 0 0 0 0,1 0 0 0 0,0 0 0 0 0,1 0 0 0 0,-1 0 0 0 0,0 0 0 0 0,0 0 0 0 0,0 0 0 0 0,0 0 0 0 0,1 0 0 0 0,-1 0 0 0 0,0 0 0 0 0,0 0 0 0 0,0 0 0 0 0,1 0 0 0 0,-1 0 0 0 0,0 0 0 0 0,0 0 0 0 0,0 0 0 0 0,0 0 0 0 0,1 0 0 0 0,-1 0 0 0 0,5 0 0 0 0,2 0 0 0 0,0 0 0 0 0,3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88821-E93B-473A-B538-389DC0E70555}" type="datetimeFigureOut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C2CEF-E3A4-42B5-83D2-884CFB09A7B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61080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Hola buenas tardes, bienvenidos a la presentación de </a:t>
            </a:r>
            <a:r>
              <a:rPr lang="es-ES" err="1"/>
              <a:t>GrupShop</a:t>
            </a:r>
            <a:r>
              <a:rPr lang="es-ES"/>
              <a:t>, que es nuestro proyecto final del </a:t>
            </a:r>
            <a:r>
              <a:rPr lang="es-ES" err="1"/>
              <a:t>Bootcamp</a:t>
            </a:r>
            <a:r>
              <a:rPr lang="es-ES"/>
              <a:t> de </a:t>
            </a:r>
            <a:r>
              <a:rPr lang="es-ES" err="1"/>
              <a:t>Product</a:t>
            </a:r>
            <a:r>
              <a:rPr lang="es-ES"/>
              <a:t> </a:t>
            </a:r>
            <a:r>
              <a:rPr lang="es-ES" err="1"/>
              <a:t>Owner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78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FERNANDO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Gracias a la </a:t>
            </a:r>
            <a:r>
              <a:rPr lang="en-US" err="1">
                <a:cs typeface="Calibri"/>
              </a:rPr>
              <a:t>reunión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b="1">
                <a:cs typeface="Calibri"/>
              </a:rPr>
              <a:t>stakeholders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pudimos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afinar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más</a:t>
            </a:r>
            <a:r>
              <a:rPr lang="en-US">
                <a:cs typeface="Calibri"/>
              </a:rPr>
              <a:t> la idea que </a:t>
            </a:r>
            <a:r>
              <a:rPr lang="en-US" err="1">
                <a:cs typeface="Calibri"/>
              </a:rPr>
              <a:t>teníamos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así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determinar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y que no </a:t>
            </a:r>
            <a:r>
              <a:rPr lang="en-US" err="1">
                <a:cs typeface="Calibri"/>
              </a:rPr>
              <a:t>debería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tener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Lo que </a:t>
            </a:r>
            <a:r>
              <a:rPr lang="en-US" err="1">
                <a:cs typeface="Calibri"/>
              </a:rPr>
              <a:t>queremos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nuestra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plataforma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Lo que no </a:t>
            </a:r>
            <a:r>
              <a:rPr lang="en-US" err="1">
                <a:cs typeface="Calibri"/>
              </a:rPr>
              <a:t>queremos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nuestra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plataforma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Lo que </a:t>
            </a:r>
            <a:r>
              <a:rPr lang="en-US" err="1">
                <a:cs typeface="Calibri"/>
              </a:rPr>
              <a:t>aún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hemos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decidido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abordarlo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736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CESAR</a:t>
            </a: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Para o </a:t>
            </a:r>
            <a:r>
              <a:rPr lang="es-ES" err="1">
                <a:ea typeface="Calibri" panose="020F0502020204030204"/>
                <a:cs typeface="Calibri"/>
              </a:rPr>
              <a:t>noso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proxecto</a:t>
            </a:r>
            <a:r>
              <a:rPr lang="es-ES">
                <a:ea typeface="Calibri" panose="020F0502020204030204"/>
                <a:cs typeface="Calibri"/>
              </a:rPr>
              <a:t> queremos contar </a:t>
            </a:r>
            <a:r>
              <a:rPr lang="es-ES" err="1">
                <a:ea typeface="Calibri" panose="020F0502020204030204"/>
                <a:cs typeface="Calibri"/>
              </a:rPr>
              <a:t>cun</a:t>
            </a:r>
            <a:r>
              <a:rPr lang="es-ES">
                <a:ea typeface="Calibri" panose="020F0502020204030204"/>
                <a:cs typeface="Calibri"/>
              </a:rPr>
              <a:t> equipo de desarrollo formado por programadores e </a:t>
            </a:r>
            <a:r>
              <a:rPr lang="es-ES" err="1">
                <a:ea typeface="Calibri" panose="020F0502020204030204"/>
                <a:cs typeface="Calibri"/>
              </a:rPr>
              <a:t>algun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qa</a:t>
            </a:r>
            <a:r>
              <a:rPr lang="es-ES">
                <a:ea typeface="Calibri" panose="020F0502020204030204"/>
                <a:cs typeface="Calibri"/>
              </a:rPr>
              <a:t>, un PO e un Scrum Master, </a:t>
            </a:r>
            <a:r>
              <a:rPr lang="es-ES" err="1">
                <a:ea typeface="Calibri" panose="020F0502020204030204"/>
                <a:cs typeface="Calibri"/>
              </a:rPr>
              <a:t>asi</a:t>
            </a:r>
            <a:r>
              <a:rPr lang="es-ES">
                <a:ea typeface="Calibri" panose="020F0502020204030204"/>
                <a:cs typeface="Calibri"/>
              </a:rPr>
              <a:t> como un equipo de </a:t>
            </a:r>
            <a:r>
              <a:rPr lang="es-ES" err="1">
                <a:ea typeface="Calibri" panose="020F0502020204030204"/>
                <a:cs typeface="Calibri"/>
              </a:rPr>
              <a:t>xestión</a:t>
            </a:r>
            <a:r>
              <a:rPr lang="es-ES">
                <a:ea typeface="Calibri" panose="020F0502020204030204"/>
                <a:cs typeface="Calibri"/>
              </a:rPr>
              <a:t> e administración e </a:t>
            </a:r>
            <a:r>
              <a:rPr lang="es-ES" err="1">
                <a:ea typeface="Calibri" panose="020F0502020204030204"/>
                <a:cs typeface="Calibri"/>
              </a:rPr>
              <a:t>outro</a:t>
            </a:r>
            <a:r>
              <a:rPr lang="es-ES">
                <a:ea typeface="Calibri" panose="020F0502020204030204"/>
                <a:cs typeface="Calibri"/>
              </a:rPr>
              <a:t> de Marketing e redes </a:t>
            </a:r>
            <a:r>
              <a:rPr lang="es-ES" err="1">
                <a:ea typeface="Calibri" panose="020F0502020204030204"/>
                <a:cs typeface="Calibri"/>
              </a:rPr>
              <a:t>sociais</a:t>
            </a:r>
            <a:r>
              <a:rPr lang="es-ES">
                <a:ea typeface="Calibri" panose="020F0502020204030204"/>
                <a:cs typeface="Calibri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 panose="020F0502020204030204"/>
                <a:cs typeface="Calibri"/>
              </a:rPr>
              <a:t>Adicionalmente, contaremos de forma externa con equipos de soporte o usuario, ventas, </a:t>
            </a:r>
            <a:r>
              <a:rPr lang="es-ES" err="1">
                <a:ea typeface="Calibri" panose="020F0502020204030204"/>
                <a:cs typeface="Calibri"/>
              </a:rPr>
              <a:t>asesoria</a:t>
            </a:r>
            <a:r>
              <a:rPr lang="es-ES">
                <a:ea typeface="Calibri" panose="020F0502020204030204"/>
                <a:cs typeface="Calibri"/>
              </a:rPr>
              <a:t> legal e </a:t>
            </a:r>
            <a:r>
              <a:rPr lang="es-ES" err="1">
                <a:ea typeface="Calibri" panose="020F0502020204030204"/>
                <a:cs typeface="Calibri"/>
              </a:rPr>
              <a:t>financeira</a:t>
            </a:r>
            <a:r>
              <a:rPr lang="es-ES">
                <a:ea typeface="Calibri" panose="020F0502020204030204"/>
                <a:cs typeface="Calibri"/>
              </a:rPr>
              <a:t>, </a:t>
            </a:r>
            <a:r>
              <a:rPr lang="es-ES" err="1">
                <a:ea typeface="Calibri" panose="020F0502020204030204"/>
                <a:cs typeface="Calibri"/>
              </a:rPr>
              <a:t>xestoria</a:t>
            </a:r>
            <a:r>
              <a:rPr lang="es-ES">
                <a:ea typeface="Calibri" panose="020F0502020204030204"/>
                <a:cs typeface="Calibri"/>
              </a:rPr>
              <a:t>, </a:t>
            </a:r>
            <a:r>
              <a:rPr lang="es-ES" err="1">
                <a:ea typeface="Calibri" panose="020F0502020204030204"/>
                <a:cs typeface="Calibri"/>
              </a:rPr>
              <a:t>ciberseguridade</a:t>
            </a:r>
            <a:r>
              <a:rPr lang="es-ES">
                <a:ea typeface="Calibri" panose="020F0502020204030204"/>
                <a:cs typeface="Calibri"/>
              </a:rPr>
              <a:t>, </a:t>
            </a:r>
            <a:r>
              <a:rPr lang="es-ES" err="1">
                <a:ea typeface="Calibri" panose="020F0502020204030204"/>
                <a:cs typeface="Calibri"/>
              </a:rPr>
              <a:t>asi</a:t>
            </a:r>
            <a:r>
              <a:rPr lang="es-ES">
                <a:ea typeface="Calibri" panose="020F0502020204030204"/>
                <a:cs typeface="Calibri"/>
              </a:rPr>
              <a:t> como </a:t>
            </a:r>
            <a:r>
              <a:rPr lang="es-ES" err="1">
                <a:ea typeface="Calibri" panose="020F0502020204030204"/>
                <a:cs typeface="Calibri"/>
              </a:rPr>
              <a:t>unha</a:t>
            </a:r>
            <a:r>
              <a:rPr lang="es-ES">
                <a:ea typeface="Calibri" panose="020F0502020204030204"/>
                <a:cs typeface="Calibri"/>
              </a:rPr>
              <a:t> base de datos de vendedores.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 panose="020F0502020204030204"/>
                <a:cs typeface="Calibri"/>
              </a:rPr>
              <a:t>Con todo </a:t>
            </a:r>
            <a:r>
              <a:rPr lang="es-ES" err="1">
                <a:ea typeface="Calibri" panose="020F0502020204030204"/>
                <a:cs typeface="Calibri"/>
              </a:rPr>
              <a:t>isto</a:t>
            </a:r>
            <a:r>
              <a:rPr lang="es-ES">
                <a:ea typeface="Calibri" panose="020F0502020204030204"/>
                <a:cs typeface="Calibri"/>
              </a:rPr>
              <a:t>, calculamos que aproximadamente dedicaremos entre 3 e 4 meses para o MVP, </a:t>
            </a:r>
            <a:r>
              <a:rPr lang="es-ES" err="1">
                <a:ea typeface="Calibri" panose="020F0502020204030204"/>
                <a:cs typeface="Calibri"/>
              </a:rPr>
              <a:t>mais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duas</a:t>
            </a:r>
            <a:r>
              <a:rPr lang="es-ES">
                <a:ea typeface="Calibri" panose="020F0502020204030204"/>
                <a:cs typeface="Calibri"/>
              </a:rPr>
              <a:t> semanas de probas de </a:t>
            </a:r>
            <a:r>
              <a:rPr lang="es-ES" err="1">
                <a:ea typeface="Calibri" panose="020F0502020204030204"/>
                <a:cs typeface="Calibri"/>
              </a:rPr>
              <a:t>aceptacion</a:t>
            </a:r>
            <a:r>
              <a:rPr lang="es-ES">
                <a:ea typeface="Calibri" panose="020F0502020204030204"/>
                <a:cs typeface="Calibri"/>
              </a:rPr>
              <a:t>, estimamos que para </a:t>
            </a:r>
            <a:r>
              <a:rPr lang="es-ES" err="1">
                <a:ea typeface="Calibri" panose="020F0502020204030204"/>
                <a:cs typeface="Calibri"/>
              </a:rPr>
              <a:t>completalo</a:t>
            </a:r>
            <a:r>
              <a:rPr lang="es-ES">
                <a:ea typeface="Calibri" panose="020F0502020204030204"/>
                <a:cs typeface="Calibri"/>
              </a:rPr>
              <a:t> necesitaremos 150.000€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Core </a:t>
            </a:r>
            <a:r>
              <a:rPr lang="es-ES" err="1"/>
              <a:t>team</a:t>
            </a:r>
            <a:endParaRPr lang="en-US" err="1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Equipo de desarrollo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PO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Scrum master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Equipo de gestión y administración 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Marketing y RRSS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Courier New,monospace"/>
              <a:buChar char="o"/>
            </a:pPr>
            <a:r>
              <a:rPr lang="es-ES" err="1"/>
              <a:t>Community</a:t>
            </a:r>
            <a:endParaRPr lang="en-US" err="1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Soporte al usuario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Equipo de ventas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Asesoría legal y financiero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Gestoría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Ciberseguridad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buFont typeface="Courier New,monospace"/>
              <a:buChar char="o"/>
            </a:pPr>
            <a:r>
              <a:rPr lang="es-ES"/>
              <a:t>Acceso a bases de datos de vendedores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3 –4 meses construcción MVP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2 semanas de pruebas de aceptación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Primer </a:t>
            </a:r>
            <a:r>
              <a:rPr lang="es-ES" err="1"/>
              <a:t>release</a:t>
            </a:r>
            <a:endParaRPr lang="es-ES" err="1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/>
              <a:t>Equipo de 7-8 personas durante 3 meses y medio: estimado 150.000,00 €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830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PAULA</a:t>
            </a: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Hemos pensado en nuestro "</a:t>
            </a:r>
            <a:r>
              <a:rPr lang="es-ES" err="1">
                <a:cs typeface="Calibri"/>
              </a:rPr>
              <a:t>Technical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Solution</a:t>
            </a:r>
            <a:r>
              <a:rPr lang="es-ES">
                <a:cs typeface="Calibri"/>
              </a:rPr>
              <a:t>", proponer una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Solución multiplataforma (web y app)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Integración con pasarelas de pago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Autenticación de doble grado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Infraestructura </a:t>
            </a:r>
            <a:r>
              <a:rPr lang="es-ES" err="1"/>
              <a:t>cloud</a:t>
            </a:r>
            <a:endParaRPr lang="en-US" err="1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Control de seguridad del servicio</a:t>
            </a:r>
            <a:endParaRPr lang="es-E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2199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KLAYBERT</a:t>
            </a: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s-ES">
                <a:cs typeface="Calibri"/>
              </a:rPr>
              <a:t>En cuanto a la gestión de riesgo tenemos: 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Acuerdo con proveedores logísticos para una correcta gestión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Alcanzar la masa crítica de compradores / vendedores (usuarios activos)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Las devoluciones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Como conseguir que el comprador se fidelice con la plataforma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Que el comprador se comprometa o tenga más interés en completar las compras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/>
              <a:t>Como hacer más rentable la plataforma optimizando la monetización del negocio</a:t>
            </a:r>
            <a:endParaRPr lang="es-E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406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FERNANDO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1.Aumento de </a:t>
            </a:r>
            <a:r>
              <a:rPr lang="en-US" err="1"/>
              <a:t>satisfacción</a:t>
            </a:r>
            <a:r>
              <a:rPr lang="en-US"/>
              <a:t> y </a:t>
            </a:r>
            <a:r>
              <a:rPr lang="en-US" err="1"/>
              <a:t>fidelidad</a:t>
            </a:r>
            <a:r>
              <a:rPr lang="en-US"/>
              <a:t> de </a:t>
            </a:r>
            <a:r>
              <a:rPr lang="en-US" err="1"/>
              <a:t>compradores</a:t>
            </a:r>
            <a:endParaRPr lang="es-E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al </a:t>
            </a:r>
            <a:r>
              <a:rPr lang="en-US" err="1"/>
              <a:t>menos</a:t>
            </a:r>
            <a:r>
              <a:rPr lang="en-US"/>
              <a:t> 3 </a:t>
            </a:r>
            <a:r>
              <a:rPr lang="en-US" err="1"/>
              <a:t>ofertantes</a:t>
            </a:r>
            <a:r>
              <a:rPr lang="en-US"/>
              <a:t> para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grupo</a:t>
            </a:r>
            <a:r>
              <a:rPr lang="en-US"/>
              <a:t> </a:t>
            </a:r>
            <a:r>
              <a:rPr lang="en-US" err="1"/>
              <a:t>activo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Incrementar</a:t>
            </a:r>
            <a:r>
              <a:rPr lang="en-US"/>
              <a:t> </a:t>
            </a:r>
            <a:r>
              <a:rPr lang="en-US" err="1"/>
              <a:t>mensualmente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número</a:t>
            </a:r>
            <a:r>
              <a:rPr lang="en-US"/>
              <a:t> de </a:t>
            </a:r>
            <a:r>
              <a:rPr lang="en-US" err="1"/>
              <a:t>vendedores</a:t>
            </a:r>
            <a:r>
              <a:rPr lang="en-US"/>
              <a:t> </a:t>
            </a:r>
            <a:r>
              <a:rPr lang="en-US" err="1"/>
              <a:t>activos</a:t>
            </a:r>
            <a:endParaRPr lang="es-ES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Reducir</a:t>
            </a:r>
            <a:r>
              <a:rPr lang="en-US"/>
              <a:t> las </a:t>
            </a:r>
            <a:r>
              <a:rPr lang="en-US" err="1"/>
              <a:t>devoluciones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2.Aumento de </a:t>
            </a:r>
            <a:r>
              <a:rPr lang="en-US" err="1"/>
              <a:t>satisfacción</a:t>
            </a:r>
            <a:r>
              <a:rPr lang="en-US"/>
              <a:t> y </a:t>
            </a:r>
            <a:r>
              <a:rPr lang="en-US" err="1"/>
              <a:t>fidelización</a:t>
            </a:r>
            <a:r>
              <a:rPr lang="en-US"/>
              <a:t> de </a:t>
            </a:r>
            <a:r>
              <a:rPr lang="en-US" err="1"/>
              <a:t>vendedores</a:t>
            </a:r>
            <a:endParaRPr lang="es-ES" err="1"/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que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vendedor</a:t>
            </a:r>
            <a:r>
              <a:rPr lang="en-US"/>
              <a:t> </a:t>
            </a:r>
            <a:r>
              <a:rPr lang="en-US" err="1"/>
              <a:t>pueda</a:t>
            </a:r>
            <a:r>
              <a:rPr lang="en-US"/>
              <a:t> </a:t>
            </a:r>
            <a:r>
              <a:rPr lang="en-US" err="1"/>
              <a:t>ofertar</a:t>
            </a:r>
            <a:r>
              <a:rPr lang="en-US"/>
              <a:t> al </a:t>
            </a:r>
            <a:r>
              <a:rPr lang="en-US" err="1"/>
              <a:t>menos</a:t>
            </a:r>
            <a:r>
              <a:rPr lang="en-US"/>
              <a:t> 1 </a:t>
            </a:r>
            <a:r>
              <a:rPr lang="en-US" err="1"/>
              <a:t>vez</a:t>
            </a:r>
            <a:r>
              <a:rPr lang="en-US"/>
              <a:t> al </a:t>
            </a:r>
            <a:r>
              <a:rPr lang="en-US" err="1"/>
              <a:t>mes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Reducir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tiempo</a:t>
            </a:r>
            <a:r>
              <a:rPr lang="en-US"/>
              <a:t> de </a:t>
            </a:r>
            <a:r>
              <a:rPr lang="en-US" err="1"/>
              <a:t>respuesta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</a:t>
            </a:r>
            <a:r>
              <a:rPr lang="en-US"/>
              <a:t> del CAU al </a:t>
            </a:r>
            <a:r>
              <a:rPr lang="en-US" err="1"/>
              <a:t>vendedor</a:t>
            </a:r>
            <a:r>
              <a:rPr lang="en-US"/>
              <a:t> 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Aumentar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vendedores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recomendaciones</a:t>
            </a:r>
            <a:endParaRPr lang="es-ES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Facilitar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acceso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grupos</a:t>
            </a:r>
            <a:r>
              <a:rPr lang="en-US"/>
              <a:t> de </a:t>
            </a:r>
            <a:r>
              <a:rPr lang="en-US" err="1"/>
              <a:t>acuerdo</a:t>
            </a:r>
            <a:r>
              <a:rPr lang="en-US"/>
              <a:t> a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actividad</a:t>
            </a:r>
            <a:endParaRPr lang="es-ES" err="1">
              <a:ea typeface="Calibri" panose="020F0502020204030204"/>
              <a:cs typeface="Calibri" panose="020F0502020204030204"/>
            </a:endParaRPr>
          </a:p>
          <a:p>
            <a:r>
              <a:rPr lang="en-US"/>
              <a:t>3. </a:t>
            </a:r>
            <a:r>
              <a:rPr lang="en-US" err="1"/>
              <a:t>Conseguir</a:t>
            </a:r>
            <a:r>
              <a:rPr lang="en-US"/>
              <a:t> un </a:t>
            </a:r>
            <a:r>
              <a:rPr lang="en-US" err="1"/>
              <a:t>número</a:t>
            </a:r>
            <a:r>
              <a:rPr lang="en-US"/>
              <a:t> </a:t>
            </a:r>
            <a:r>
              <a:rPr lang="en-US" err="1"/>
              <a:t>relevante</a:t>
            </a:r>
            <a:r>
              <a:rPr lang="en-US"/>
              <a:t> de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activos</a:t>
            </a:r>
            <a:r>
              <a:rPr lang="en-US"/>
              <a:t> </a:t>
            </a:r>
            <a:endParaRPr lang="es-ES"/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que se </a:t>
            </a:r>
            <a:r>
              <a:rPr lang="en-US" err="1"/>
              <a:t>registren</a:t>
            </a:r>
            <a:r>
              <a:rPr lang="en-US"/>
              <a:t> 1000 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semestre</a:t>
            </a:r>
            <a:endParaRPr lang="es-ES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Incrementar</a:t>
            </a:r>
            <a:r>
              <a:rPr lang="en-US"/>
              <a:t> un 20%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registrados</a:t>
            </a:r>
            <a:r>
              <a:rPr lang="en-US"/>
              <a:t> </a:t>
            </a:r>
            <a:r>
              <a:rPr lang="en-US" err="1"/>
              <a:t>mensualmente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realicen</a:t>
            </a:r>
            <a:r>
              <a:rPr lang="en-US"/>
              <a:t> al </a:t>
            </a:r>
            <a:r>
              <a:rPr lang="en-US" err="1"/>
              <a:t>menos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compra</a:t>
            </a:r>
            <a:r>
              <a:rPr lang="en-US"/>
              <a:t> al </a:t>
            </a:r>
            <a:r>
              <a:rPr lang="en-US" err="1"/>
              <a:t>mes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activos</a:t>
            </a:r>
            <a:r>
              <a:rPr lang="en-US"/>
              <a:t> </a:t>
            </a:r>
            <a:r>
              <a:rPr lang="en-US" err="1"/>
              <a:t>recomienden</a:t>
            </a:r>
            <a:r>
              <a:rPr lang="en-US"/>
              <a:t> la </a:t>
            </a:r>
            <a:r>
              <a:rPr lang="en-US" err="1"/>
              <a:t>plataforma</a:t>
            </a:r>
            <a:r>
              <a:rPr lang="en-US"/>
              <a:t> a sus </a:t>
            </a:r>
            <a:r>
              <a:rPr lang="en-US" err="1"/>
              <a:t>contactos</a:t>
            </a:r>
            <a:r>
              <a:rPr lang="en-U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Conseguir</a:t>
            </a:r>
            <a:r>
              <a:rPr lang="en-US"/>
              <a:t> </a:t>
            </a:r>
            <a:r>
              <a:rPr lang="en-US" err="1"/>
              <a:t>aumentar</a:t>
            </a:r>
            <a:r>
              <a:rPr lang="en-US"/>
              <a:t> las </a:t>
            </a:r>
            <a:r>
              <a:rPr lang="en-US" err="1"/>
              <a:t>conversiones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20% (de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registrados</a:t>
            </a:r>
            <a:r>
              <a:rPr lang="en-US"/>
              <a:t> a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compradores</a:t>
            </a:r>
            <a:r>
              <a:rPr lang="en-US"/>
              <a:t>)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7459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CESAR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 panose="020F0502020204030204"/>
                <a:cs typeface="Calibri"/>
              </a:rPr>
              <a:t>Para priorizar as tarefas do </a:t>
            </a:r>
            <a:r>
              <a:rPr lang="es-ES" err="1">
                <a:ea typeface="Calibri" panose="020F0502020204030204"/>
                <a:cs typeface="Calibri"/>
              </a:rPr>
              <a:t>proxecto</a:t>
            </a:r>
            <a:r>
              <a:rPr lang="es-ES">
                <a:ea typeface="Calibri" panose="020F0502020204030204"/>
                <a:cs typeface="Calibri"/>
              </a:rPr>
              <a:t> </a:t>
            </a:r>
            <a:r>
              <a:rPr lang="es-ES" err="1">
                <a:ea typeface="Calibri" panose="020F0502020204030204"/>
                <a:cs typeface="Calibri"/>
              </a:rPr>
              <a:t>empregamos</a:t>
            </a:r>
            <a:r>
              <a:rPr lang="es-ES">
                <a:ea typeface="Calibri" panose="020F0502020204030204"/>
                <a:cs typeface="Calibri"/>
              </a:rPr>
              <a:t> o </a:t>
            </a:r>
            <a:r>
              <a:rPr lang="es-ES" err="1">
                <a:ea typeface="Calibri" panose="020F0502020204030204"/>
                <a:cs typeface="Calibri"/>
              </a:rPr>
              <a:t>metodo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MoSCoW</a:t>
            </a:r>
            <a:r>
              <a:rPr lang="es-ES">
                <a:ea typeface="Calibri" panose="020F0502020204030204"/>
                <a:cs typeface="Calibri"/>
              </a:rPr>
              <a:t>, no </a:t>
            </a:r>
            <a:r>
              <a:rPr lang="es-ES" err="1">
                <a:ea typeface="Calibri" panose="020F0502020204030204"/>
                <a:cs typeface="Calibri"/>
              </a:rPr>
              <a:t>noso</a:t>
            </a:r>
            <a:r>
              <a:rPr lang="es-ES">
                <a:ea typeface="Calibri" panose="020F0502020204030204"/>
                <a:cs typeface="Calibri"/>
              </a:rPr>
              <a:t> caso </a:t>
            </a:r>
            <a:r>
              <a:rPr lang="es-ES" err="1">
                <a:ea typeface="Calibri" panose="020F0502020204030204"/>
                <a:cs typeface="Calibri"/>
              </a:rPr>
              <a:t>centramonos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unicamente</a:t>
            </a:r>
            <a:r>
              <a:rPr lang="es-ES">
                <a:ea typeface="Calibri" panose="020F0502020204030204"/>
                <a:cs typeface="Calibri"/>
              </a:rPr>
              <a:t> no </a:t>
            </a:r>
            <a:r>
              <a:rPr lang="es-ES" err="1">
                <a:ea typeface="Calibri" panose="020F0502020204030204"/>
                <a:cs typeface="Calibri"/>
              </a:rPr>
              <a:t>Must</a:t>
            </a:r>
            <a:r>
              <a:rPr lang="es-ES">
                <a:ea typeface="Calibri" panose="020F0502020204030204"/>
                <a:cs typeface="Calibri"/>
              </a:rPr>
              <a:t> e no </a:t>
            </a:r>
            <a:r>
              <a:rPr lang="es-ES" err="1">
                <a:ea typeface="Calibri" panose="020F0502020204030204"/>
                <a:cs typeface="Calibri"/>
              </a:rPr>
              <a:t>Should</a:t>
            </a:r>
            <a:r>
              <a:rPr lang="es-ES">
                <a:ea typeface="Calibri" panose="020F0502020204030204"/>
                <a:cs typeface="Calibri"/>
              </a:rPr>
              <a:t>, o que ten que estar e o que </a:t>
            </a:r>
            <a:r>
              <a:rPr lang="es-ES" err="1">
                <a:ea typeface="Calibri" panose="020F0502020204030204"/>
                <a:cs typeface="Calibri"/>
              </a:rPr>
              <a:t>deberia</a:t>
            </a:r>
            <a:r>
              <a:rPr lang="es-ES">
                <a:ea typeface="Calibri" panose="020F0502020204030204"/>
                <a:cs typeface="Calibri"/>
              </a:rPr>
              <a:t> estar no </a:t>
            </a:r>
            <a:r>
              <a:rPr lang="es-ES" err="1">
                <a:ea typeface="Calibri" panose="020F0502020204030204"/>
                <a:cs typeface="Calibri"/>
              </a:rPr>
              <a:t>noso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proxecto</a:t>
            </a:r>
            <a:r>
              <a:rPr lang="es-ES">
                <a:ea typeface="Calibri" panose="020F0502020204030204"/>
                <a:cs typeface="Calibri"/>
              </a:rPr>
              <a:t>, como </a:t>
            </a:r>
            <a:r>
              <a:rPr lang="es-ES" err="1">
                <a:ea typeface="Calibri" panose="020F0502020204030204"/>
                <a:cs typeface="Calibri"/>
              </a:rPr>
              <a:t>seran</a:t>
            </a:r>
            <a:r>
              <a:rPr lang="es-ES">
                <a:ea typeface="Calibri" panose="020F0502020204030204"/>
                <a:cs typeface="Calibri"/>
              </a:rPr>
              <a:t> os </a:t>
            </a:r>
            <a:r>
              <a:rPr lang="es-ES" err="1">
                <a:ea typeface="Calibri" panose="020F0502020204030204"/>
                <a:cs typeface="Calibri"/>
              </a:rPr>
              <a:t>cruds</a:t>
            </a:r>
            <a:r>
              <a:rPr lang="es-ES">
                <a:ea typeface="Calibri" panose="020F0502020204030204"/>
                <a:cs typeface="Calibri"/>
              </a:rPr>
              <a:t> de usuarios e grupos, a </a:t>
            </a:r>
            <a:r>
              <a:rPr lang="es-ES" err="1">
                <a:ea typeface="Calibri" panose="020F0502020204030204"/>
                <a:cs typeface="Calibri"/>
              </a:rPr>
              <a:t>xestion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minima</a:t>
            </a:r>
            <a:r>
              <a:rPr lang="es-ES">
                <a:ea typeface="Calibri" panose="020F0502020204030204"/>
                <a:cs typeface="Calibri"/>
              </a:rPr>
              <a:t> de compras e as </a:t>
            </a:r>
            <a:r>
              <a:rPr lang="es-ES" err="1">
                <a:ea typeface="Calibri" panose="020F0502020204030204"/>
                <a:cs typeface="Calibri"/>
              </a:rPr>
              <a:t>comunicacions</a:t>
            </a:r>
            <a:r>
              <a:rPr lang="es-ES">
                <a:ea typeface="Calibri" panose="020F0502020204030204"/>
                <a:cs typeface="Calibri"/>
              </a:rPr>
              <a:t> </a:t>
            </a:r>
            <a:r>
              <a:rPr lang="es-ES" err="1">
                <a:ea typeface="Calibri" panose="020F0502020204030204"/>
                <a:cs typeface="Calibri"/>
              </a:rPr>
              <a:t>minimas</a:t>
            </a:r>
            <a:r>
              <a:rPr lang="es-ES">
                <a:ea typeface="Calibri" panose="020F0502020204030204"/>
                <a:cs typeface="Calibri"/>
              </a:rPr>
              <a:t> tanto entre usuarios como </a:t>
            </a:r>
            <a:r>
              <a:rPr lang="es-ES" err="1">
                <a:ea typeface="Calibri" panose="020F0502020204030204"/>
                <a:cs typeface="Calibri"/>
              </a:rPr>
              <a:t>co</a:t>
            </a:r>
            <a:r>
              <a:rPr lang="es-ES">
                <a:ea typeface="Calibri" panose="020F0502020204030204"/>
                <a:cs typeface="Calibri"/>
              </a:rPr>
              <a:t> equipo de soporte, para o </a:t>
            </a:r>
            <a:r>
              <a:rPr lang="es-ES" err="1">
                <a:ea typeface="Calibri" panose="020F0502020204030204"/>
                <a:cs typeface="Calibri"/>
              </a:rPr>
              <a:t>Could</a:t>
            </a:r>
            <a:r>
              <a:rPr lang="es-ES">
                <a:ea typeface="Calibri" panose="020F0502020204030204"/>
                <a:cs typeface="Calibri"/>
              </a:rPr>
              <a:t>, o que </a:t>
            </a:r>
            <a:r>
              <a:rPr lang="es-ES" err="1">
                <a:ea typeface="Calibri" panose="020F0502020204030204"/>
                <a:cs typeface="Calibri"/>
              </a:rPr>
              <a:t>poderia</a:t>
            </a:r>
            <a:r>
              <a:rPr lang="es-ES">
                <a:ea typeface="Calibri" panose="020F0502020204030204"/>
                <a:cs typeface="Calibri"/>
              </a:rPr>
              <a:t> estar, </a:t>
            </a:r>
            <a:r>
              <a:rPr lang="es-ES" err="1">
                <a:ea typeface="Calibri" panose="020F0502020204030204"/>
                <a:cs typeface="Calibri"/>
              </a:rPr>
              <a:t>propuxemos</a:t>
            </a:r>
            <a:r>
              <a:rPr lang="es-ES">
                <a:ea typeface="Calibri" panose="020F0502020204030204"/>
                <a:cs typeface="Calibri"/>
              </a:rPr>
              <a:t> </a:t>
            </a:r>
            <a:r>
              <a:rPr lang="es-ES" err="1">
                <a:ea typeface="Calibri" panose="020F0502020204030204"/>
                <a:cs typeface="Calibri"/>
              </a:rPr>
              <a:t>algunha</a:t>
            </a:r>
            <a:r>
              <a:rPr lang="es-ES">
                <a:ea typeface="Calibri" panose="020F0502020204030204"/>
                <a:cs typeface="Calibri"/>
              </a:rPr>
              <a:t> idea como internacionalizar o modelo de negocio </a:t>
            </a:r>
            <a:r>
              <a:rPr lang="es-ES" err="1">
                <a:ea typeface="Calibri" panose="020F0502020204030204"/>
                <a:cs typeface="Calibri"/>
              </a:rPr>
              <a:t>ou</a:t>
            </a:r>
            <a:r>
              <a:rPr lang="es-ES">
                <a:ea typeface="Calibri" panose="020F0502020204030204"/>
                <a:cs typeface="Calibri"/>
              </a:rPr>
              <a:t> incluir productos con particularidades, o </a:t>
            </a:r>
            <a:r>
              <a:rPr lang="es-ES" err="1">
                <a:ea typeface="Calibri" panose="020F0502020204030204"/>
                <a:cs typeface="Calibri"/>
              </a:rPr>
              <a:t>unico</a:t>
            </a:r>
            <a:r>
              <a:rPr lang="es-ES">
                <a:ea typeface="Calibri" panose="020F0502020204030204"/>
                <a:cs typeface="Calibri"/>
              </a:rPr>
              <a:t> que </a:t>
            </a:r>
            <a:r>
              <a:rPr lang="es-ES" err="1">
                <a:ea typeface="Calibri" panose="020F0502020204030204"/>
                <a:cs typeface="Calibri"/>
              </a:rPr>
              <a:t>deixamos</a:t>
            </a:r>
            <a:r>
              <a:rPr lang="es-ES">
                <a:ea typeface="Calibri" panose="020F0502020204030204"/>
                <a:cs typeface="Calibri"/>
              </a:rPr>
              <a:t> sin definir e o que evitaremos no desarrollo da plataforma.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 err="1">
                <a:ea typeface="Calibri"/>
                <a:cs typeface="Calibri"/>
              </a:rPr>
              <a:t>Vamolo</a:t>
            </a:r>
            <a:r>
              <a:rPr lang="es-ES">
                <a:ea typeface="Calibri"/>
                <a:cs typeface="Calibri"/>
              </a:rPr>
              <a:t> ver en </a:t>
            </a:r>
            <a:r>
              <a:rPr lang="es-ES" err="1">
                <a:ea typeface="Calibri"/>
                <a:cs typeface="Calibri"/>
              </a:rPr>
              <a:t>mais</a:t>
            </a:r>
            <a:r>
              <a:rPr lang="es-ES">
                <a:ea typeface="Calibri"/>
                <a:cs typeface="Calibri"/>
              </a:rPr>
              <a:t> detalle </a:t>
            </a:r>
            <a:r>
              <a:rPr lang="es-ES" err="1">
                <a:ea typeface="Calibri"/>
                <a:cs typeface="Calibri"/>
              </a:rPr>
              <a:t>cun</a:t>
            </a:r>
            <a:r>
              <a:rPr lang="es-ES">
                <a:ea typeface="Calibri"/>
                <a:cs typeface="Calibri"/>
              </a:rPr>
              <a:t> video que nos </a:t>
            </a:r>
            <a:r>
              <a:rPr lang="es-ES" err="1">
                <a:ea typeface="Calibri"/>
                <a:cs typeface="Calibri"/>
              </a:rPr>
              <a:t>grabou</a:t>
            </a:r>
            <a:r>
              <a:rPr lang="es-ES">
                <a:ea typeface="Calibri"/>
                <a:cs typeface="Calibri"/>
              </a:rPr>
              <a:t> Javier sobre o </a:t>
            </a:r>
            <a:r>
              <a:rPr lang="es-ES" err="1">
                <a:ea typeface="Calibri"/>
                <a:cs typeface="Calibri"/>
              </a:rPr>
              <a:t>User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Story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Mapping</a:t>
            </a:r>
            <a:r>
              <a:rPr lang="es-ES">
                <a:ea typeface="Calibri"/>
                <a:cs typeface="Calibri"/>
              </a:rPr>
              <a:t> e Jira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La estrategia de priorización que se utilizó</a:t>
            </a: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 err="1"/>
              <a:t>MoSCoW</a:t>
            </a:r>
            <a:r>
              <a:rPr lang="es-ES"/>
              <a:t>: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 err="1"/>
              <a:t>Must</a:t>
            </a:r>
            <a:r>
              <a:rPr lang="es-ES"/>
              <a:t>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CRUD usuarios y grupos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Gestiones mínimas para la compra y de venta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Comunicaciones indispensables para mínimo funcionamiento correcto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 err="1"/>
              <a:t>Should</a:t>
            </a:r>
            <a:r>
              <a:rPr lang="es-ES"/>
              <a:t>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Elementos que aportan valor en el </a:t>
            </a:r>
            <a:r>
              <a:rPr lang="es-ES" err="1"/>
              <a:t>Release</a:t>
            </a:r>
            <a:r>
              <a:rPr lang="es-ES"/>
              <a:t> 2 pero que no son vitales.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 err="1"/>
              <a:t>Could</a:t>
            </a:r>
            <a:r>
              <a:rPr lang="es-ES"/>
              <a:t>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La plataforma podría internacionalizar su modelo de negocio en un futuro, así como estudiar y valorar incluir productos con particularidades (p.ej.: perecederos...)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 err="1"/>
              <a:t>Won´t</a:t>
            </a:r>
            <a:r>
              <a:rPr lang="es-ES"/>
              <a:t> </a:t>
            </a:r>
            <a:r>
              <a:rPr lang="es-ES" err="1"/>
              <a:t>have</a:t>
            </a:r>
            <a:r>
              <a:rPr lang="es-ES"/>
              <a:t>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TBD.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53234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 err="1"/>
              <a:t>MoSCoW</a:t>
            </a:r>
            <a:r>
              <a:rPr lang="es-ES"/>
              <a:t>: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 err="1"/>
              <a:t>Must</a:t>
            </a:r>
            <a:r>
              <a:rPr lang="es-ES"/>
              <a:t>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CRUD usuarios y grupos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Gestiones mínimas para la compra y de venta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Comunicaciones indispensables para mínimo funcionamiento correcto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/>
              <a:t>Should: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Elementos que aportan valor en el Release 2 pero que no son vitales.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/>
              <a:t>Could: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La plataforma podría internacionalizar su modelo de negocio en un futuro, así como estudiar y valorar incluir productos con particularidades (p.ej.: perecederos...)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buFont typeface="Courier New,monospace"/>
              <a:buChar char="•"/>
            </a:pPr>
            <a:r>
              <a:rPr lang="es-ES"/>
              <a:t>Won´t have:</a:t>
            </a:r>
            <a:endParaRPr lang="en-US"/>
          </a:p>
          <a:p>
            <a:pPr lvl="2">
              <a:lnSpc>
                <a:spcPct val="90000"/>
              </a:lnSpc>
              <a:spcBef>
                <a:spcPts val="250"/>
              </a:spcBef>
              <a:buFont typeface="Wingdings,Sans-Serif"/>
              <a:buChar char="•"/>
            </a:pPr>
            <a:r>
              <a:rPr lang="es-ES"/>
              <a:t>TBD.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914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Estimación</a:t>
            </a:r>
            <a:r>
              <a:rPr lang="en-US">
                <a:ea typeface="Calibri"/>
                <a:cs typeface="Calibri"/>
              </a:rPr>
              <a:t>. Planning Poker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1232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Aquí</a:t>
            </a:r>
            <a:r>
              <a:rPr lang="en-US"/>
              <a:t> se </a:t>
            </a:r>
            <a:r>
              <a:rPr lang="en-US" err="1"/>
              <a:t>pueden</a:t>
            </a:r>
            <a:r>
              <a:rPr lang="en-US"/>
              <a:t> observar unos mockups q se encuentran incluidos en las HU en el Jira, uno corresponde a </a:t>
            </a:r>
            <a:endParaRPr lang="es-ES"/>
          </a:p>
          <a:p>
            <a:r>
              <a:rPr lang="en-US"/>
              <a:t>“</a:t>
            </a:r>
            <a:r>
              <a:rPr lang="en-US" err="1"/>
              <a:t>crear</a:t>
            </a:r>
            <a:r>
              <a:rPr lang="en-US"/>
              <a:t> </a:t>
            </a:r>
            <a:r>
              <a:rPr lang="en-US" err="1"/>
              <a:t>usuario</a:t>
            </a:r>
            <a:r>
              <a:rPr lang="en-US"/>
              <a:t> comprador” y la </a:t>
            </a:r>
            <a:r>
              <a:rPr lang="en-US" err="1"/>
              <a:t>otra</a:t>
            </a:r>
            <a:r>
              <a:rPr lang="en-US"/>
              <a:t> a “</a:t>
            </a:r>
            <a:r>
              <a:rPr lang="en-US" err="1"/>
              <a:t>crear</a:t>
            </a:r>
            <a:r>
              <a:rPr lang="en-US"/>
              <a:t> </a:t>
            </a:r>
            <a:r>
              <a:rPr lang="en-US" err="1"/>
              <a:t>usuario</a:t>
            </a:r>
            <a:r>
              <a:rPr lang="en-US"/>
              <a:t> </a:t>
            </a:r>
            <a:r>
              <a:rPr lang="en-US" err="1"/>
              <a:t>vendedor</a:t>
            </a:r>
            <a:r>
              <a:rPr lang="en-US"/>
              <a:t>”. </a:t>
            </a:r>
            <a:endParaRPr lang="es-ES"/>
          </a:p>
          <a:p>
            <a:r>
              <a:rPr lang="en-US"/>
              <a:t>En </a:t>
            </a:r>
            <a:r>
              <a:rPr lang="en-US" err="1"/>
              <a:t>ellos</a:t>
            </a:r>
            <a:r>
              <a:rPr lang="en-US"/>
              <a:t>,  se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b="1" err="1"/>
              <a:t>ver</a:t>
            </a:r>
            <a:r>
              <a:rPr lang="en-US" b="1"/>
              <a:t>,  </a:t>
            </a:r>
            <a:r>
              <a:rPr lang="en-US" err="1"/>
              <a:t>los</a:t>
            </a:r>
            <a:r>
              <a:rPr lang="en-US"/>
              <a:t> campos </a:t>
            </a:r>
            <a:r>
              <a:rPr lang="en-US" err="1"/>
              <a:t>necesarios</a:t>
            </a:r>
            <a:r>
              <a:rPr lang="en-US"/>
              <a:t> </a:t>
            </a:r>
            <a:r>
              <a:rPr lang="en-US" b="1"/>
              <a:t>para </a:t>
            </a:r>
            <a:r>
              <a:rPr lang="en-US"/>
              <a:t>que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usuario</a:t>
            </a:r>
            <a:r>
              <a:rPr lang="en-US"/>
              <a:t> se </a:t>
            </a:r>
            <a:r>
              <a:rPr lang="en-US" err="1"/>
              <a:t>registre</a:t>
            </a:r>
            <a:r>
              <a:rPr lang="en-US"/>
              <a:t>, </a:t>
            </a:r>
            <a:endParaRPr lang="es-ES"/>
          </a:p>
          <a:p>
            <a:r>
              <a:rPr lang="en-US"/>
              <a:t>Los mockups se </a:t>
            </a:r>
            <a:r>
              <a:rPr lang="en-US" b="1" err="1"/>
              <a:t>traducen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Criterios</a:t>
            </a:r>
            <a:r>
              <a:rPr lang="en-US" b="1"/>
              <a:t> de </a:t>
            </a:r>
            <a:r>
              <a:rPr lang="en-US" b="1" err="1"/>
              <a:t>Aceptación</a:t>
            </a:r>
            <a:r>
              <a:rPr lang="en-US" b="1"/>
              <a:t> </a:t>
            </a:r>
            <a:r>
              <a:rPr lang="en-US"/>
              <a:t>de </a:t>
            </a:r>
            <a:r>
              <a:rPr lang="en-US" err="1"/>
              <a:t>estas</a:t>
            </a:r>
            <a:r>
              <a:rPr lang="en-US"/>
              <a:t> HU, con lo </a:t>
            </a:r>
            <a:r>
              <a:rPr lang="en-US" err="1"/>
              <a:t>cual</a:t>
            </a:r>
            <a:r>
              <a:rPr lang="en-US"/>
              <a:t> se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considerar</a:t>
            </a:r>
            <a:r>
              <a:rPr lang="en-US"/>
              <a:t> que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completas</a:t>
            </a:r>
            <a:r>
              <a:rPr lang="en-US"/>
              <a:t>.</a:t>
            </a:r>
            <a:endParaRPr lang="es-ES"/>
          </a:p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61071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Hemos</a:t>
            </a:r>
            <a:r>
              <a:rPr lang="en-US"/>
              <a:t> </a:t>
            </a:r>
            <a:r>
              <a:rPr lang="en-US" err="1"/>
              <a:t>llegado</a:t>
            </a:r>
            <a:r>
              <a:rPr lang="en-US"/>
              <a:t> al final de </a:t>
            </a:r>
            <a:r>
              <a:rPr lang="en-US" err="1"/>
              <a:t>GrupShop</a:t>
            </a:r>
            <a:r>
              <a:rPr lang="en-US"/>
              <a:t> y Antes de </a:t>
            </a:r>
            <a:r>
              <a:rPr lang="en-US" err="1"/>
              <a:t>dar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terminado</a:t>
            </a:r>
            <a:r>
              <a:rPr lang="en-US"/>
              <a:t> la </a:t>
            </a:r>
            <a:r>
              <a:rPr lang="en-US" err="1"/>
              <a:t>presentación</a:t>
            </a:r>
            <a:r>
              <a:rPr lang="en-US"/>
              <a:t> y pasar al </a:t>
            </a:r>
            <a:r>
              <a:rPr lang="en-US" err="1"/>
              <a:t>tiempo</a:t>
            </a:r>
            <a:r>
              <a:rPr lang="en-US"/>
              <a:t> de  </a:t>
            </a:r>
            <a:r>
              <a:rPr lang="en-US" err="1"/>
              <a:t>preguntas</a:t>
            </a:r>
            <a:r>
              <a:rPr lang="en-US"/>
              <a:t>, </a:t>
            </a:r>
            <a:endParaRPr lang="es-ES"/>
          </a:p>
          <a:p>
            <a:r>
              <a:rPr lang="en-US"/>
              <a:t>me </a:t>
            </a:r>
            <a:r>
              <a:rPr lang="en-US" err="1"/>
              <a:t>gustaría</a:t>
            </a:r>
            <a:r>
              <a:rPr lang="en-US"/>
              <a:t> </a:t>
            </a:r>
            <a:r>
              <a:rPr lang="en-US" err="1"/>
              <a:t>dar</a:t>
            </a:r>
            <a:r>
              <a:rPr lang="en-US"/>
              <a:t> las gracias a los organizadores de </a:t>
            </a:r>
            <a:r>
              <a:rPr lang="en-US" err="1"/>
              <a:t>este</a:t>
            </a:r>
            <a:r>
              <a:rPr lang="en-US"/>
              <a:t> Bootcamp de PO</a:t>
            </a:r>
            <a:endParaRPr lang="es-ES"/>
          </a:p>
          <a:p>
            <a:endParaRPr lang="en-US"/>
          </a:p>
          <a:p>
            <a:r>
              <a:rPr lang="en-US"/>
              <a:t>Millan y a Ivan, </a:t>
            </a:r>
            <a:r>
              <a:rPr lang="en-US" err="1"/>
              <a:t>por</a:t>
            </a:r>
            <a:r>
              <a:rPr lang="en-US"/>
              <a:t> ser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mentores</a:t>
            </a:r>
            <a:r>
              <a:rPr lang="en-US"/>
              <a:t> y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trasladarnos</a:t>
            </a:r>
            <a:r>
              <a:rPr lang="en-US"/>
              <a:t> sus </a:t>
            </a:r>
            <a:r>
              <a:rPr lang="en-US" err="1"/>
              <a:t>conocimientos</a:t>
            </a:r>
            <a:r>
              <a:rPr lang="en-US"/>
              <a:t> y </a:t>
            </a:r>
            <a:r>
              <a:rPr lang="en-US" err="1"/>
              <a:t>experiencia</a:t>
            </a:r>
            <a:r>
              <a:rPr lang="en-US"/>
              <a:t>. </a:t>
            </a:r>
            <a:endParaRPr lang="es-ES">
              <a:cs typeface="Calibri"/>
            </a:endParaRPr>
          </a:p>
          <a:p>
            <a:r>
              <a:rPr lang="en-US"/>
              <a:t>Gracias al </a:t>
            </a:r>
            <a:r>
              <a:rPr lang="en-US" err="1"/>
              <a:t>apoyo</a:t>
            </a:r>
            <a:r>
              <a:rPr lang="en-US"/>
              <a:t> de  Helena García del </a:t>
            </a:r>
            <a:r>
              <a:rPr lang="en-US" err="1"/>
              <a:t>departamento</a:t>
            </a:r>
            <a:r>
              <a:rPr lang="en-US"/>
              <a:t> de Talento </a:t>
            </a:r>
            <a:r>
              <a:rPr lang="en-US" err="1"/>
              <a:t>por</a:t>
            </a:r>
            <a:r>
              <a:rPr lang="en-US"/>
              <a:t> </a:t>
            </a:r>
            <a:r>
              <a:rPr lang="en-US" err="1"/>
              <a:t>estar</a:t>
            </a:r>
            <a:r>
              <a:rPr lang="en-US"/>
              <a:t> </a:t>
            </a:r>
            <a:r>
              <a:rPr lang="en-US" err="1"/>
              <a:t>pendiente</a:t>
            </a:r>
            <a:r>
              <a:rPr lang="en-US"/>
              <a:t> día y a día del </a:t>
            </a:r>
            <a:r>
              <a:rPr lang="en-US" err="1"/>
              <a:t>desarrollo</a:t>
            </a:r>
            <a:r>
              <a:rPr lang="en-US"/>
              <a:t> del bootcamp. </a:t>
            </a:r>
            <a:endParaRPr lang="es-ES">
              <a:cs typeface="Calibri"/>
            </a:endParaRPr>
          </a:p>
          <a:p>
            <a:r>
              <a:rPr lang="en-US"/>
              <a:t>Campus Dual , </a:t>
            </a:r>
            <a:r>
              <a:rPr lang="en-US" err="1"/>
              <a:t>Imatia</a:t>
            </a:r>
            <a:r>
              <a:rPr lang="en-US"/>
              <a:t> y Cluster Tic Galicia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hacer</a:t>
            </a:r>
            <a:r>
              <a:rPr lang="en-US"/>
              <a:t> </a:t>
            </a:r>
            <a:r>
              <a:rPr lang="en-US" err="1"/>
              <a:t>realidad</a:t>
            </a:r>
            <a:r>
              <a:rPr lang="en-US"/>
              <a:t> </a:t>
            </a:r>
            <a:r>
              <a:rPr lang="en-US" err="1"/>
              <a:t>estos</a:t>
            </a:r>
            <a:r>
              <a:rPr lang="en-US"/>
              <a:t> bootcamps que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han</a:t>
            </a:r>
            <a:r>
              <a:rPr lang="en-US"/>
              <a:t> </a:t>
            </a:r>
            <a:r>
              <a:rPr lang="en-US" err="1"/>
              <a:t>ayudado</a:t>
            </a:r>
            <a:r>
              <a:rPr lang="en-US"/>
              <a:t> a </a:t>
            </a:r>
            <a:r>
              <a:rPr lang="en-US" err="1"/>
              <a:t>formarnos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PO bajo la </a:t>
            </a:r>
            <a:r>
              <a:rPr lang="en-US" err="1"/>
              <a:t>metodologías</a:t>
            </a:r>
            <a:r>
              <a:rPr lang="en-US"/>
              <a:t> </a:t>
            </a:r>
            <a:r>
              <a:rPr lang="en-US" err="1"/>
              <a:t>agiles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entorno</a:t>
            </a:r>
            <a:r>
              <a:rPr lang="en-US"/>
              <a:t> de </a:t>
            </a:r>
            <a:r>
              <a:rPr lang="en-US" err="1"/>
              <a:t>trabajo</a:t>
            </a:r>
            <a:r>
              <a:rPr lang="en-US"/>
              <a:t> Scrum.</a:t>
            </a:r>
            <a:endParaRPr lang="es-ES">
              <a:cs typeface="Calibri"/>
            </a:endParaRPr>
          </a:p>
          <a:p>
            <a:endParaRPr lang="en-US"/>
          </a:p>
          <a:p>
            <a:r>
              <a:rPr lang="en-US"/>
              <a:t>Ha </a:t>
            </a:r>
            <a:r>
              <a:rPr lang="en-US" err="1"/>
              <a:t>resultado</a:t>
            </a:r>
            <a:r>
              <a:rPr lang="en-US"/>
              <a:t> un bootcamp </a:t>
            </a:r>
            <a:r>
              <a:rPr lang="en-US" err="1"/>
              <a:t>muy</a:t>
            </a:r>
            <a:r>
              <a:rPr lang="en-US"/>
              <a:t> </a:t>
            </a:r>
            <a:r>
              <a:rPr lang="en-US" err="1"/>
              <a:t>formativo</a:t>
            </a:r>
            <a:r>
              <a:rPr lang="en-US"/>
              <a:t> que al </a:t>
            </a:r>
            <a:r>
              <a:rPr lang="en-US" err="1"/>
              <a:t>haber</a:t>
            </a:r>
            <a:r>
              <a:rPr lang="en-US"/>
              <a:t> </a:t>
            </a:r>
            <a:r>
              <a:rPr lang="en-US" err="1"/>
              <a:t>reunido</a:t>
            </a:r>
            <a:r>
              <a:rPr lang="en-US"/>
              <a:t>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perfiles</a:t>
            </a:r>
            <a:r>
              <a:rPr lang="en-US"/>
              <a:t> </a:t>
            </a:r>
            <a:r>
              <a:rPr lang="en-US" err="1"/>
              <a:t>han</a:t>
            </a:r>
            <a:r>
              <a:rPr lang="en-US"/>
              <a:t> </a:t>
            </a:r>
            <a:r>
              <a:rPr lang="en-US" err="1"/>
              <a:t>ayudado</a:t>
            </a:r>
            <a:r>
              <a:rPr lang="en-US"/>
              <a:t> a que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desarrollo</a:t>
            </a:r>
            <a:r>
              <a:rPr lang="en-US"/>
              <a:t> de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proyecto</a:t>
            </a:r>
            <a:r>
              <a:rPr lang="en-US"/>
              <a:t> sea de alto valor . </a:t>
            </a:r>
            <a:endParaRPr lang="es-ES">
              <a:cs typeface="Calibri"/>
            </a:endParaRPr>
          </a:p>
          <a:p>
            <a:r>
              <a:rPr lang="en-US" err="1"/>
              <a:t>Logrando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capacitación</a:t>
            </a:r>
            <a:r>
              <a:rPr lang="en-US"/>
              <a:t>  y para </a:t>
            </a:r>
            <a:r>
              <a:rPr lang="en-US" err="1"/>
              <a:t>dar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 mayor valor </a:t>
            </a:r>
            <a:r>
              <a:rPr lang="en-US" err="1"/>
              <a:t>posible</a:t>
            </a:r>
            <a:r>
              <a:rPr lang="en-US"/>
              <a:t> a un </a:t>
            </a:r>
            <a:r>
              <a:rPr lang="en-US" err="1"/>
              <a:t>producto</a:t>
            </a:r>
            <a:r>
              <a:rPr lang="en-US"/>
              <a:t>,</a:t>
            </a:r>
            <a:endParaRPr lang="en-US">
              <a:cs typeface="Calibri"/>
            </a:endParaRPr>
          </a:p>
          <a:p>
            <a:r>
              <a:rPr lang="en-US"/>
              <a:t>y </a:t>
            </a:r>
            <a:r>
              <a:rPr lang="en-US" err="1"/>
              <a:t>convertinos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futuros</a:t>
            </a:r>
            <a:r>
              <a:rPr lang="en-US"/>
              <a:t> PO </a:t>
            </a:r>
            <a:endParaRPr lang="es-ES"/>
          </a:p>
          <a:p>
            <a:endParaRPr lang="en-US"/>
          </a:p>
          <a:p>
            <a:r>
              <a:rPr lang="en-US"/>
              <a:t>Fernando, </a:t>
            </a:r>
            <a:r>
              <a:rPr lang="en-US" err="1"/>
              <a:t>Klaybert</a:t>
            </a:r>
            <a:r>
              <a:rPr lang="en-US"/>
              <a:t>, Javier , César y </a:t>
            </a:r>
            <a:r>
              <a:rPr lang="en-US" err="1"/>
              <a:t>yo</a:t>
            </a:r>
            <a:r>
              <a:rPr lang="en-US"/>
              <a:t>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disponibles</a:t>
            </a:r>
            <a:r>
              <a:rPr lang="en-US"/>
              <a:t> para </a:t>
            </a:r>
            <a:r>
              <a:rPr lang="en-US" err="1"/>
              <a:t>cualquier</a:t>
            </a:r>
            <a:r>
              <a:rPr lang="en-US"/>
              <a:t> consulta. </a:t>
            </a:r>
            <a:r>
              <a:rPr lang="en-US" err="1"/>
              <a:t>Muchas</a:t>
            </a:r>
            <a:r>
              <a:rPr lang="en-US"/>
              <a:t> gracias</a:t>
            </a:r>
            <a:endParaRPr lang="es-ES"/>
          </a:p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7118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PAULA</a:t>
            </a: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r>
              <a:rPr lang="es-ES" err="1"/>
              <a:t>GrupShop</a:t>
            </a:r>
            <a:r>
              <a:rPr lang="es-ES"/>
              <a:t> nació con la idea en que varios compradores puedan agruparse para adquirir </a:t>
            </a:r>
            <a:r>
              <a:rPr lang="es-ES" b="1"/>
              <a:t>un mismo artículo </a:t>
            </a:r>
            <a:r>
              <a:rPr lang="es-ES"/>
              <a:t>y así obtener varios beneficios. </a:t>
            </a:r>
          </a:p>
          <a:p>
            <a:r>
              <a:rPr lang="es-ES"/>
              <a:t>Es una aplicación donde los compradores :</a:t>
            </a:r>
            <a:endParaRPr lang="es-E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s-ES"/>
              <a:t>Van a </a:t>
            </a:r>
            <a:r>
              <a:rPr lang="es-ES" b="1"/>
              <a:t>obtener descuentos </a:t>
            </a:r>
            <a:r>
              <a:rPr lang="es-ES"/>
              <a:t>por el volumen de la compra</a:t>
            </a:r>
            <a:endParaRPr lang="es-E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s-ES"/>
              <a:t> Van a poder </a:t>
            </a:r>
            <a:r>
              <a:rPr lang="es-ES" b="1"/>
              <a:t>acceder </a:t>
            </a:r>
            <a:r>
              <a:rPr lang="es-ES"/>
              <a:t>a las compras como </a:t>
            </a:r>
            <a:r>
              <a:rPr lang="es-ES" b="1"/>
              <a:t>mayoristas </a:t>
            </a:r>
            <a:r>
              <a:rPr lang="es-ES"/>
              <a:t>, Cuando de manera individual no pueden hacerlo. </a:t>
            </a:r>
            <a:endParaRPr lang="es-E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s-ES"/>
              <a:t>Por otro lado, Los vendedores también van a tener acceso a estos grupos de clientes que van a comprar </a:t>
            </a:r>
            <a:r>
              <a:rPr lang="es-ES" b="1"/>
              <a:t>un mismo artículo</a:t>
            </a:r>
            <a:r>
              <a:rPr lang="es-ES"/>
              <a:t>, pero en gran cantidad y de manera simultánea. </a:t>
            </a:r>
          </a:p>
          <a:p>
            <a:r>
              <a:rPr lang="es-ES"/>
              <a:t>Es decir, que para ellos sería </a:t>
            </a:r>
            <a:r>
              <a:rPr lang="es-ES" b="1"/>
              <a:t>una sola gestión de venta, </a:t>
            </a:r>
            <a:r>
              <a:rPr lang="es-ES"/>
              <a:t>cuando realmente son </a:t>
            </a:r>
            <a:r>
              <a:rPr lang="es-ES" b="1"/>
              <a:t>varias </a:t>
            </a:r>
            <a:r>
              <a:rPr lang="es-ES"/>
              <a:t>ventas.</a:t>
            </a:r>
            <a:endParaRPr lang="es-E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s-ES"/>
              <a:t>Otro beneficio es que los compradores tendrán acceso al </a:t>
            </a:r>
            <a:r>
              <a:rPr lang="es-ES" b="1"/>
              <a:t>stock </a:t>
            </a:r>
            <a:r>
              <a:rPr lang="es-ES"/>
              <a:t>que los vendedores pondrán a la disposición en el </a:t>
            </a:r>
            <a:r>
              <a:rPr lang="es-ES" err="1"/>
              <a:t>market</a:t>
            </a:r>
            <a:r>
              <a:rPr lang="es-ES"/>
              <a:t> place. </a:t>
            </a:r>
            <a:endParaRPr lang="es-ES">
              <a:cs typeface="Calibri" panose="020F0502020204030204"/>
            </a:endParaRPr>
          </a:p>
          <a:p>
            <a:r>
              <a:rPr lang="es-ES"/>
              <a:t>De esta manera, </a:t>
            </a:r>
            <a:r>
              <a:rPr lang="es-ES" b="1"/>
              <a:t>los vendedores </a:t>
            </a:r>
            <a:r>
              <a:rPr lang="es-ES"/>
              <a:t>podrán eliminar, en algunos casos, mercancía que tengan también en stock</a:t>
            </a:r>
            <a:endParaRPr lang="es-E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 err="1"/>
              <a:t>GrupShop</a:t>
            </a:r>
            <a:r>
              <a:rPr lang="es-ES"/>
              <a:t> es una aplicación que permite a los compradores formar un grupo para adquirir un mismo artículo y de esta manera:</a:t>
            </a: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lvl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/>
              <a:t>Los compradores obtienen descuentos por volumen.</a:t>
            </a:r>
            <a:endParaRPr lang="en-US"/>
          </a:p>
          <a:p>
            <a:pPr lvl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/>
              <a:t>Los compradores acceden a compras como mayoristas que de manera individual no podrían acceder.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/>
              <a:t>Los compradores acceden al stock que los vendedores pongan a su disposición en el </a:t>
            </a:r>
            <a:r>
              <a:rPr lang="es-ES" err="1"/>
              <a:t>marketplace</a:t>
            </a:r>
            <a:r>
              <a:rPr lang="es-ES"/>
              <a:t>.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/>
              <a:t>Los vendedores podrán acceder a un grupo de clientes que compren muchos artículos a la vez de manera que el coste de venta disminuye. En una gestión de ventas = varias ventas.</a:t>
            </a:r>
            <a:endParaRPr lang="es-ES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/>
              <a:t>Los vendedores podrían eliminar, en muchos casos, la necesidad de estocar mercancía.</a:t>
            </a:r>
            <a:endParaRPr lang="es-ES">
              <a:ea typeface="Calibri" panose="020F0502020204030204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312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KLAYBERT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Problema: </a:t>
            </a:r>
            <a:r>
              <a:rPr lang="en-US"/>
              <a:t>Un particular no </a:t>
            </a:r>
            <a:r>
              <a:rPr lang="en-US" err="1"/>
              <a:t>puede</a:t>
            </a:r>
            <a:r>
              <a:rPr lang="en-US"/>
              <a:t> ser </a:t>
            </a:r>
            <a:r>
              <a:rPr lang="en-US" err="1"/>
              <a:t>mayorista</a:t>
            </a:r>
            <a:r>
              <a:rPr lang="en-US"/>
              <a:t> - Un </a:t>
            </a:r>
            <a:r>
              <a:rPr lang="en-US" err="1"/>
              <a:t>vendedor</a:t>
            </a:r>
            <a:r>
              <a:rPr lang="en-US"/>
              <a:t> no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sincronizar</a:t>
            </a:r>
            <a:r>
              <a:rPr lang="en-US"/>
              <a:t> a </a:t>
            </a:r>
            <a:r>
              <a:rPr lang="en-US" err="1"/>
              <a:t>varios</a:t>
            </a:r>
            <a:r>
              <a:rPr lang="en-US"/>
              <a:t> </a:t>
            </a:r>
            <a:r>
              <a:rPr lang="en-US" err="1"/>
              <a:t>compradores</a:t>
            </a:r>
            <a:r>
              <a:rPr lang="en-US"/>
              <a:t> a la </a:t>
            </a:r>
            <a:r>
              <a:rPr lang="en-US" err="1"/>
              <a:t>vez</a:t>
            </a:r>
            <a:r>
              <a:rPr lang="en-US"/>
              <a:t> para un </a:t>
            </a:r>
            <a:r>
              <a:rPr lang="en-US" err="1"/>
              <a:t>mismo</a:t>
            </a:r>
            <a:r>
              <a:rPr lang="en-US"/>
              <a:t> </a:t>
            </a:r>
            <a:r>
              <a:rPr lang="en-US" err="1"/>
              <a:t>producto</a:t>
            </a:r>
            <a:endParaRPr lang="es-E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err="1"/>
              <a:t>Solución</a:t>
            </a:r>
            <a:r>
              <a:rPr lang="en-US"/>
              <a:t>:</a:t>
            </a:r>
            <a:endParaRPr lang="es-ES"/>
          </a:p>
          <a:p>
            <a:pPr lvl="1" indent="-285750">
              <a:lnSpc>
                <a:spcPct val="90000"/>
              </a:lnSpc>
              <a:spcBef>
                <a:spcPts val="1200"/>
              </a:spcBef>
              <a:buFont typeface="Courier New"/>
              <a:buChar char="o"/>
            </a:pPr>
            <a:r>
              <a:rPr lang="en-US"/>
              <a:t>Una </a:t>
            </a:r>
            <a:r>
              <a:rPr lang="en-US" err="1"/>
              <a:t>agrupación</a:t>
            </a:r>
            <a:r>
              <a:rPr lang="en-US"/>
              <a:t> de </a:t>
            </a:r>
            <a:r>
              <a:rPr lang="en-US" err="1"/>
              <a:t>compradores</a:t>
            </a:r>
            <a:r>
              <a:rPr lang="en-US"/>
              <a:t> </a:t>
            </a:r>
            <a:r>
              <a:rPr lang="en-US" err="1"/>
              <a:t>minoristas</a:t>
            </a:r>
            <a:r>
              <a:rPr lang="en-US"/>
              <a:t> </a:t>
            </a:r>
            <a:r>
              <a:rPr lang="en-US" err="1"/>
              <a:t>acceden</a:t>
            </a:r>
            <a:r>
              <a:rPr lang="en-US"/>
              <a:t> al </a:t>
            </a:r>
            <a:r>
              <a:rPr lang="en-US" err="1"/>
              <a:t>concepto</a:t>
            </a:r>
            <a:r>
              <a:rPr lang="en-US"/>
              <a:t> de "rappel" o "</a:t>
            </a:r>
            <a:r>
              <a:rPr lang="en-US" err="1"/>
              <a:t>descuentos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volumen</a:t>
            </a:r>
            <a:r>
              <a:rPr lang="en-US"/>
              <a:t>" a </a:t>
            </a:r>
            <a:r>
              <a:rPr lang="en-US" err="1"/>
              <a:t>través</a:t>
            </a:r>
            <a:r>
              <a:rPr lang="en-US"/>
              <a:t> de </a:t>
            </a:r>
            <a:r>
              <a:rPr lang="en-US" err="1"/>
              <a:t>nuestro</a:t>
            </a:r>
            <a:r>
              <a:rPr lang="en-US"/>
              <a:t> </a:t>
            </a:r>
            <a:r>
              <a:rPr lang="en-US" err="1"/>
              <a:t>servicio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lvl="1" indent="-285750">
              <a:lnSpc>
                <a:spcPct val="90000"/>
              </a:lnSpc>
              <a:spcBef>
                <a:spcPts val="1200"/>
              </a:spcBef>
              <a:buFont typeface="Courier New"/>
              <a:buChar char="o"/>
            </a:pPr>
            <a:r>
              <a:rPr lang="en-US"/>
              <a:t>Los </a:t>
            </a:r>
            <a:r>
              <a:rPr lang="en-US" err="1"/>
              <a:t>vendedores</a:t>
            </a:r>
            <a:r>
              <a:rPr lang="en-US"/>
              <a:t> </a:t>
            </a:r>
            <a:r>
              <a:rPr lang="en-US" err="1"/>
              <a:t>acceden</a:t>
            </a:r>
            <a:r>
              <a:rPr lang="en-US"/>
              <a:t> a un </a:t>
            </a:r>
            <a:r>
              <a:rPr lang="en-US" err="1"/>
              <a:t>catálogo</a:t>
            </a:r>
            <a:r>
              <a:rPr lang="en-US"/>
              <a:t> de </a:t>
            </a:r>
            <a:r>
              <a:rPr lang="en-US" err="1"/>
              <a:t>compradores</a:t>
            </a:r>
            <a:r>
              <a:rPr lang="en-US"/>
              <a:t> de un </a:t>
            </a:r>
            <a:r>
              <a:rPr lang="en-US" err="1"/>
              <a:t>mismo</a:t>
            </a:r>
            <a:r>
              <a:rPr lang="en-US"/>
              <a:t> </a:t>
            </a:r>
            <a:r>
              <a:rPr lang="en-US" err="1"/>
              <a:t>producto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945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CESAR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Situación</a:t>
            </a:r>
            <a:r>
              <a:rPr lang="en-US">
                <a:ea typeface="Calibri"/>
                <a:cs typeface="Calibri"/>
              </a:rPr>
              <a:t> actual del mercado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Calibri"/>
              <a:buChar char="-"/>
            </a:pPr>
            <a:r>
              <a:rPr lang="es-ES">
                <a:ea typeface="Calibri"/>
                <a:cs typeface="Calibri"/>
              </a:rPr>
              <a:t>Actualmente o comercio B2B e B2C ten un volumen de 72000 MM€ </a:t>
            </a:r>
            <a:r>
              <a:rPr lang="es-ES" err="1">
                <a:ea typeface="Calibri"/>
                <a:cs typeface="Calibri"/>
              </a:rPr>
              <a:t>anuais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Calibri"/>
              <a:buChar char="-"/>
            </a:pPr>
            <a:r>
              <a:rPr lang="es-ES">
                <a:ea typeface="Calibri"/>
                <a:cs typeface="Calibri"/>
              </a:rPr>
              <a:t>1/3 de hogares compran online posiciona a España no 4º posto no ranking de ventas e-</a:t>
            </a:r>
            <a:r>
              <a:rPr lang="es-ES" err="1">
                <a:ea typeface="Calibri"/>
                <a:cs typeface="Calibri"/>
              </a:rPr>
              <a:t>commerce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na</a:t>
            </a:r>
            <a:r>
              <a:rPr lang="es-ES">
                <a:ea typeface="Calibri"/>
                <a:cs typeface="Calibri"/>
              </a:rPr>
              <a:t> UE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Calibri"/>
              <a:buChar char="-"/>
            </a:pPr>
            <a:r>
              <a:rPr lang="es-ES">
                <a:ea typeface="Calibri"/>
                <a:cs typeface="Calibri"/>
              </a:rPr>
              <a:t>Sin embargo o 78% dos </a:t>
            </a:r>
            <a:r>
              <a:rPr lang="es-ES" err="1">
                <a:ea typeface="Calibri"/>
                <a:cs typeface="Calibri"/>
              </a:rPr>
              <a:t>pequenos</a:t>
            </a:r>
            <a:r>
              <a:rPr lang="es-ES">
                <a:ea typeface="Calibri"/>
                <a:cs typeface="Calibri"/>
              </a:rPr>
              <a:t> comercios non vende online os cales </a:t>
            </a:r>
            <a:r>
              <a:rPr lang="es-ES" err="1">
                <a:ea typeface="Calibri"/>
                <a:cs typeface="Calibri"/>
              </a:rPr>
              <a:t>poderian</a:t>
            </a:r>
            <a:r>
              <a:rPr lang="es-ES">
                <a:ea typeface="Calibri"/>
                <a:cs typeface="Calibri"/>
              </a:rPr>
              <a:t> ver incrementado o numero de ventas en un 67% se </a:t>
            </a:r>
            <a:r>
              <a:rPr lang="es-ES" err="1">
                <a:ea typeface="Calibri"/>
                <a:cs typeface="Calibri"/>
              </a:rPr>
              <a:t>pasanse</a:t>
            </a:r>
            <a:r>
              <a:rPr lang="es-ES">
                <a:ea typeface="Calibri"/>
                <a:cs typeface="Calibri"/>
              </a:rPr>
              <a:t> a un modelo online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buFont typeface="Calibri"/>
              <a:buChar char="-"/>
            </a:pPr>
            <a:endParaRPr lang="es-E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8950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FERNANDO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Oportunidad</a:t>
            </a:r>
            <a:r>
              <a:rPr lang="en-US">
                <a:ea typeface="Calibri" panose="020F0502020204030204"/>
                <a:cs typeface="Calibri" panose="020F0502020204030204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err="1"/>
              <a:t>Aprovechar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tirón</a:t>
            </a:r>
            <a:r>
              <a:rPr lang="en-US"/>
              <a:t> de las </a:t>
            </a:r>
            <a:r>
              <a:rPr lang="en-US" err="1"/>
              <a:t>compras</a:t>
            </a:r>
            <a:r>
              <a:rPr lang="en-US"/>
              <a:t> online para </a:t>
            </a:r>
            <a:r>
              <a:rPr lang="en-US" err="1"/>
              <a:t>crear</a:t>
            </a:r>
            <a:r>
              <a:rPr lang="en-US"/>
              <a:t> un nuevo market place que </a:t>
            </a:r>
            <a:r>
              <a:rPr lang="en-US" err="1"/>
              <a:t>permita</a:t>
            </a:r>
            <a:r>
              <a:rPr lang="en-US"/>
              <a:t> </a:t>
            </a:r>
            <a:r>
              <a:rPr lang="en-US" err="1"/>
              <a:t>sincronizar</a:t>
            </a:r>
            <a:r>
              <a:rPr lang="en-US"/>
              <a:t> </a:t>
            </a:r>
            <a:r>
              <a:rPr lang="en-US" err="1"/>
              <a:t>compradores</a:t>
            </a:r>
            <a:r>
              <a:rPr lang="en-US"/>
              <a:t> y </a:t>
            </a:r>
            <a:r>
              <a:rPr lang="en-US" err="1"/>
              <a:t>vendedores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 la </a:t>
            </a:r>
            <a:r>
              <a:rPr lang="en-US" err="1"/>
              <a:t>actualidad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market places no </a:t>
            </a:r>
            <a:r>
              <a:rPr lang="en-US" err="1"/>
              <a:t>ponen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contacto</a:t>
            </a:r>
            <a:r>
              <a:rPr lang="en-US"/>
              <a:t> a </a:t>
            </a:r>
            <a:r>
              <a:rPr lang="en-US" err="1"/>
              <a:t>compradores</a:t>
            </a:r>
            <a:r>
              <a:rPr lang="en-US"/>
              <a:t> con </a:t>
            </a:r>
            <a:r>
              <a:rPr lang="en-US" err="1"/>
              <a:t>vendedores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</a:t>
            </a:r>
            <a:r>
              <a:rPr lang="en-US" err="1"/>
              <a:t>aglutinan</a:t>
            </a:r>
            <a:r>
              <a:rPr lang="en-US"/>
              <a:t> </a:t>
            </a:r>
            <a:r>
              <a:rPr lang="en-US" err="1"/>
              <a:t>compradores</a:t>
            </a:r>
            <a:r>
              <a:rPr lang="en-US"/>
              <a:t> para </a:t>
            </a:r>
            <a:r>
              <a:rPr lang="en-US" err="1"/>
              <a:t>ofrecerles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propuesta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404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i="1">
                <a:cs typeface="Calibri"/>
              </a:rPr>
              <a:t>FERNANDO</a:t>
            </a:r>
          </a:p>
          <a:p>
            <a:endParaRPr lang="es-ES" i="1">
              <a:cs typeface="Calibri"/>
            </a:endParaRPr>
          </a:p>
          <a:p>
            <a:endParaRPr lang="es-ES" i="1">
              <a:cs typeface="Calibri"/>
            </a:endParaRPr>
          </a:p>
          <a:p>
            <a:r>
              <a:rPr lang="es-ES" i="1">
                <a:cs typeface="Calibri"/>
              </a:rPr>
              <a:t>Imagina que 15 personas en España quieren comprar el mismo artículo. Ahora imagina que varios vendedores de este artículo, pueden acceder a la información de este grupo y gracias al volumen de compra, ofrecerles un descuento. Se produce un </a:t>
            </a:r>
            <a:r>
              <a:rPr lang="es-ES" i="1" err="1">
                <a:cs typeface="Calibri"/>
              </a:rPr>
              <a:t>win-win</a:t>
            </a:r>
            <a:r>
              <a:rPr lang="es-ES" i="1">
                <a:cs typeface="Calibri"/>
              </a:rPr>
              <a:t> inmediato.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72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cs typeface="Calibri"/>
              </a:rPr>
              <a:t>CESAR</a:t>
            </a: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s-E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Entonces por qué estamos aquí?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Vendo este modelo de venta o que nos interesa e crear </a:t>
            </a:r>
            <a:r>
              <a:rPr lang="es-ES" err="1">
                <a:ea typeface="Calibri"/>
                <a:cs typeface="Calibri"/>
              </a:rPr>
              <a:t>unha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applicacion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na</a:t>
            </a:r>
            <a:r>
              <a:rPr lang="es-ES">
                <a:ea typeface="Calibri"/>
                <a:cs typeface="Calibri"/>
              </a:rPr>
              <a:t> que os usuarios </a:t>
            </a:r>
            <a:r>
              <a:rPr lang="es-ES" err="1">
                <a:ea typeface="Calibri"/>
                <a:cs typeface="Calibri"/>
              </a:rPr>
              <a:t>poidan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converterse</a:t>
            </a:r>
            <a:r>
              <a:rPr lang="es-ES">
                <a:ea typeface="Calibri"/>
                <a:cs typeface="Calibri"/>
              </a:rPr>
              <a:t> en </a:t>
            </a:r>
            <a:r>
              <a:rPr lang="es-ES" err="1">
                <a:ea typeface="Calibri"/>
                <a:cs typeface="Calibri"/>
              </a:rPr>
              <a:t>maioristas</a:t>
            </a:r>
            <a:r>
              <a:rPr lang="es-ES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permitindolles</a:t>
            </a:r>
            <a:r>
              <a:rPr lang="es-ES">
                <a:ea typeface="Calibri"/>
                <a:cs typeface="Calibri"/>
              </a:rPr>
              <a:t> realizar compras grupales e acceder a </a:t>
            </a:r>
            <a:r>
              <a:rPr lang="es-ES" err="1">
                <a:ea typeface="Calibri"/>
                <a:cs typeface="Calibri"/>
              </a:rPr>
              <a:t>descontos</a:t>
            </a:r>
            <a:r>
              <a:rPr lang="es-ES">
                <a:ea typeface="Calibri"/>
                <a:cs typeface="Calibri"/>
              </a:rPr>
              <a:t> por volumen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A </a:t>
            </a:r>
            <a:r>
              <a:rPr lang="es-ES" err="1">
                <a:ea typeface="Calibri"/>
                <a:cs typeface="Calibri"/>
              </a:rPr>
              <a:t>sua</a:t>
            </a:r>
            <a:r>
              <a:rPr lang="es-ES">
                <a:ea typeface="Calibri"/>
                <a:cs typeface="Calibri"/>
              </a:rPr>
              <a:t> vez os vendedores </a:t>
            </a:r>
            <a:r>
              <a:rPr lang="es-ES" err="1">
                <a:ea typeface="Calibri"/>
                <a:cs typeface="Calibri"/>
              </a:rPr>
              <a:t>poderan</a:t>
            </a:r>
            <a:r>
              <a:rPr lang="es-ES">
                <a:ea typeface="Calibri"/>
                <a:cs typeface="Calibri"/>
              </a:rPr>
              <a:t> acceder os grupos para ofertar os </a:t>
            </a:r>
            <a:r>
              <a:rPr lang="es-ES" err="1">
                <a:ea typeface="Calibri"/>
                <a:cs typeface="Calibri"/>
              </a:rPr>
              <a:t>seus</a:t>
            </a:r>
            <a:r>
              <a:rPr lang="es-ES">
                <a:ea typeface="Calibri"/>
                <a:cs typeface="Calibri"/>
              </a:rPr>
              <a:t> productos e </a:t>
            </a:r>
            <a:r>
              <a:rPr lang="es-ES" err="1">
                <a:ea typeface="Calibri"/>
                <a:cs typeface="Calibri"/>
              </a:rPr>
              <a:t>teran</a:t>
            </a:r>
            <a:r>
              <a:rPr lang="es-ES">
                <a:ea typeface="Calibri"/>
                <a:cs typeface="Calibri"/>
              </a:rPr>
              <a:t> acceso a un catalogo de potenciales compradores agrupados  e ordenados por </a:t>
            </a:r>
            <a:r>
              <a:rPr lang="es-ES" err="1">
                <a:ea typeface="Calibri"/>
                <a:cs typeface="Calibri"/>
              </a:rPr>
              <a:t>categorias</a:t>
            </a:r>
            <a:endParaRPr lang="es-E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536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KLAYBERT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Value Propositions: Los </a:t>
            </a:r>
            <a:r>
              <a:rPr lang="en-US" err="1">
                <a:cs typeface="Calibri"/>
              </a:rPr>
              <a:t>compradores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través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grupos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acceden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descuentos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volumen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mientras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vendedores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aumentan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cartera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clientes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concentran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sola </a:t>
            </a:r>
            <a:r>
              <a:rPr lang="en-US" err="1">
                <a:cs typeface="Calibri"/>
              </a:rPr>
              <a:t>operación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venta</a:t>
            </a:r>
            <a:r>
              <a:rPr lang="en-US">
                <a:cs typeface="Calibri"/>
              </a:rPr>
              <a:t>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Customer segment: El </a:t>
            </a:r>
            <a:r>
              <a:rPr lang="en-US" err="1">
                <a:cs typeface="Calibri"/>
              </a:rPr>
              <a:t>ppal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segmento</a:t>
            </a:r>
            <a:r>
              <a:rPr lang="en-US">
                <a:cs typeface="Calibri"/>
              </a:rPr>
              <a:t> de </a:t>
            </a:r>
            <a:r>
              <a:rPr lang="en-US" err="1">
                <a:cs typeface="Calibri"/>
              </a:rPr>
              <a:t>vendedores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será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pymes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autónomos</a:t>
            </a:r>
            <a:r>
              <a:rPr lang="en-US">
                <a:cs typeface="Calibri"/>
              </a:rPr>
              <a:t> / </a:t>
            </a:r>
            <a:r>
              <a:rPr lang="en-US" err="1">
                <a:cs typeface="Calibri"/>
              </a:rPr>
              <a:t>mayoristas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fabricantes</a:t>
            </a:r>
            <a:r>
              <a:rPr lang="en-US">
                <a:cs typeface="Calibri"/>
              </a:rPr>
              <a:t>; y del </a:t>
            </a:r>
            <a:r>
              <a:rPr lang="en-US" err="1">
                <a:cs typeface="Calibri"/>
              </a:rPr>
              <a:t>lado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compradores</a:t>
            </a:r>
            <a:r>
              <a:rPr lang="en-US">
                <a:cs typeface="Calibri"/>
              </a:rPr>
              <a:t>: Particulares, </a:t>
            </a:r>
            <a:r>
              <a:rPr lang="en-US" err="1">
                <a:cs typeface="Calibri"/>
              </a:rPr>
              <a:t>autónomos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familias</a:t>
            </a:r>
            <a:r>
              <a:rPr lang="en-US">
                <a:cs typeface="Calibri"/>
              </a:rPr>
              <a:t> y empresas.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Key partners: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Key partner </a:t>
            </a:r>
            <a:r>
              <a:rPr lang="en-US" err="1">
                <a:cs typeface="Calibri"/>
              </a:rPr>
              <a:t>relevante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de las </a:t>
            </a:r>
            <a:r>
              <a:rPr lang="en-US" err="1">
                <a:cs typeface="Calibri"/>
              </a:rPr>
              <a:t>piezas</a:t>
            </a:r>
            <a:r>
              <a:rPr lang="en-US">
                <a:cs typeface="Calibri"/>
              </a:rPr>
              <a:t> claves es </a:t>
            </a:r>
            <a:r>
              <a:rPr lang="en-US" err="1">
                <a:cs typeface="Calibri"/>
              </a:rPr>
              <a:t>conseguir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alianzas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estrategicas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logistica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497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>
                <a:ea typeface="Calibri"/>
                <a:cs typeface="Calibri"/>
              </a:rPr>
              <a:t>PAULA</a:t>
            </a:r>
          </a:p>
          <a:p>
            <a:pPr lvl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Courier New,monospace"/>
              <a:buChar char="•"/>
            </a:pPr>
            <a:r>
              <a:rPr lang="es-ES" err="1">
                <a:ea typeface="Calibri"/>
                <a:cs typeface="Calibri"/>
              </a:rPr>
              <a:t>Product</a:t>
            </a:r>
            <a:r>
              <a:rPr lang="es-ES">
                <a:ea typeface="Calibri"/>
                <a:cs typeface="Calibri"/>
              </a:rPr>
              <a:t> Box</a:t>
            </a:r>
            <a:endParaRPr lang="es-ES"/>
          </a:p>
          <a:p>
            <a:pPr lvl="2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Wingdings"/>
              <a:buChar char="§"/>
            </a:pPr>
            <a:r>
              <a:rPr lang="es-ES">
                <a:ea typeface="Calibri"/>
                <a:cs typeface="Calibri"/>
              </a:rPr>
              <a:t>Logo</a:t>
            </a:r>
          </a:p>
          <a:p>
            <a:pPr lvl="2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Wingdings"/>
              <a:buChar char="§"/>
            </a:pPr>
            <a:r>
              <a:rPr lang="es-ES">
                <a:ea typeface="Calibri"/>
                <a:cs typeface="Calibri"/>
              </a:rPr>
              <a:t>Nombre</a:t>
            </a:r>
          </a:p>
          <a:p>
            <a:pPr lvl="2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Font typeface="Wingdings"/>
              <a:buChar char="§"/>
            </a:pPr>
            <a:r>
              <a:rPr lang="es-ES">
                <a:ea typeface="Calibri"/>
                <a:cs typeface="Calibri"/>
              </a:rPr>
              <a:t>Slogan</a:t>
            </a:r>
          </a:p>
          <a:p>
            <a:pPr lvl="2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</a:pPr>
            <a:endParaRPr lang="es-E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C2CEF-E3A4-42B5-83D2-884CFB09A7BD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60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9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4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4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aprendiendomural6445/m/aprendiendomural6445/1699280178635/89f2e5fa00acf4a8c4f9eba7fd1d33811e44b6c4?sender=ubcc3942ea98a4477418d54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5.xml"/><Relationship Id="rId3" Type="http://schemas.openxmlformats.org/officeDocument/2006/relationships/hyperlink" Target="https://millan-dasairas-2-g3.atlassian.net/jira/software/projects/BG2/boards/3/backlog?epics=visible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3.xml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hyperlink" Target="https://pngimg.com/download/18931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 rtlCol="0"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GrupShop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914400"/>
          </a:xfrm>
        </p:spPr>
        <p:txBody>
          <a:bodyPr rtlCol="0">
            <a:normAutofit/>
          </a:bodyPr>
          <a:lstStyle/>
          <a:p>
            <a:r>
              <a:rPr lang="es-ES">
                <a:solidFill>
                  <a:schemeClr val="accent1"/>
                </a:solidFill>
              </a:rPr>
              <a:t>Solución de compra grupal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0632210-4B59-883A-4512-4BD4419C9102}"/>
              </a:ext>
            </a:extLst>
          </p:cNvPr>
          <p:cNvGrpSpPr/>
          <p:nvPr/>
        </p:nvGrpSpPr>
        <p:grpSpPr>
          <a:xfrm>
            <a:off x="1106523" y="4557611"/>
            <a:ext cx="1234722" cy="1284701"/>
            <a:chOff x="2384778" y="3642519"/>
            <a:chExt cx="1234722" cy="128470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583F2D5-DB7B-456A-95CE-1457DDB7CB70}"/>
                </a:ext>
              </a:extLst>
            </p:cNvPr>
            <p:cNvGrpSpPr/>
            <p:nvPr/>
          </p:nvGrpSpPr>
          <p:grpSpPr>
            <a:xfrm>
              <a:off x="2461814" y="3642519"/>
              <a:ext cx="959223" cy="914400"/>
              <a:chOff x="2178506" y="3144288"/>
              <a:chExt cx="959223" cy="914400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9EB3F829-972E-ABB5-BC05-ECBE55C9B501}"/>
                  </a:ext>
                </a:extLst>
              </p:cNvPr>
              <p:cNvSpPr/>
              <p:nvPr/>
            </p:nvSpPr>
            <p:spPr>
              <a:xfrm>
                <a:off x="2178506" y="3144288"/>
                <a:ext cx="959223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0B315686-D686-B5D5-4EF9-024E14F67596}"/>
                  </a:ext>
                </a:extLst>
              </p:cNvPr>
              <p:cNvSpPr/>
              <p:nvPr/>
            </p:nvSpPr>
            <p:spPr>
              <a:xfrm>
                <a:off x="2360767" y="3323586"/>
                <a:ext cx="592543" cy="56403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91FAF5A3-B003-899C-83A7-FA61390FA3D0}"/>
                  </a:ext>
                </a:extLst>
              </p:cNvPr>
              <p:cNvSpPr/>
              <p:nvPr/>
            </p:nvSpPr>
            <p:spPr>
              <a:xfrm>
                <a:off x="2495574" y="3408860"/>
                <a:ext cx="125089" cy="121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CB2C8549-BC51-ACE7-D37E-EB06ECB32028}"/>
                  </a:ext>
                </a:extLst>
              </p:cNvPr>
              <p:cNvSpPr/>
              <p:nvPr/>
            </p:nvSpPr>
            <p:spPr>
              <a:xfrm>
                <a:off x="2485344" y="3648017"/>
                <a:ext cx="125089" cy="121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93AFCEE0-C9D0-FC06-5EAC-68F01ED7FF63}"/>
                  </a:ext>
                </a:extLst>
              </p:cNvPr>
              <p:cNvSpPr/>
              <p:nvPr/>
            </p:nvSpPr>
            <p:spPr>
              <a:xfrm>
                <a:off x="2611151" y="3653746"/>
                <a:ext cx="125089" cy="121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1E59C3B-3E90-C7EF-2430-F582B9C6EA52}"/>
                  </a:ext>
                </a:extLst>
              </p:cNvPr>
              <p:cNvSpPr/>
              <p:nvPr/>
            </p:nvSpPr>
            <p:spPr>
              <a:xfrm>
                <a:off x="2735896" y="3657535"/>
                <a:ext cx="125089" cy="121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432DD99-4F72-CCF1-8D88-1BA8954C8464}"/>
                  </a:ext>
                </a:extLst>
              </p:cNvPr>
              <p:cNvSpPr/>
              <p:nvPr/>
            </p:nvSpPr>
            <p:spPr>
              <a:xfrm>
                <a:off x="2490689" y="3528016"/>
                <a:ext cx="125089" cy="121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57A36EB-EECE-D5EB-AB50-AC70AE8DE59B}"/>
                </a:ext>
              </a:extLst>
            </p:cNvPr>
            <p:cNvSpPr txBox="1"/>
            <p:nvPr/>
          </p:nvSpPr>
          <p:spPr>
            <a:xfrm>
              <a:off x="2384778" y="4557888"/>
              <a:ext cx="123472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s-ES" err="1"/>
                <a:t>GrupShop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57DE2-5035-9580-A78E-C9452FD3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Not</a:t>
            </a:r>
            <a:r>
              <a:rPr lang="es-ES"/>
              <a:t> </a:t>
            </a:r>
            <a:r>
              <a:rPr lang="es-ES" err="1"/>
              <a:t>List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9FA027D-E161-DCF5-6C88-CC866EE90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781546"/>
              </p:ext>
            </p:extLst>
          </p:nvPr>
        </p:nvGraphicFramePr>
        <p:xfrm>
          <a:off x="3868738" y="710002"/>
          <a:ext cx="731520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54568752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2093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IN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OUT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9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Sincronizar la entrada de compradores y vendedores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No estará permitida la compra venta de animales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3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Acuerdo con plataforma logística.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No flota propia para logística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0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Alcanzar masa crítica de vendedores y compradores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No estará permitida la compra venta de armas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Resolver el dilema de las devoluciones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0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Incluir la opción de monedero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50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Determinar el plazo en el que el ritmo de crecimiento del grupo cae.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583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UNRESOLVED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5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Productos de altísimo coste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Escalado internacional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8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Valorar productos perecederos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Soporte al comprador del seguimiento en los envíos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8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orbel"/>
                        </a:rPr>
                        <a:t>Lista de espera para el grupo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Membresía </a:t>
                      </a:r>
                      <a:r>
                        <a:rPr lang="es-ES" err="1"/>
                        <a:t>premiun</a:t>
                      </a:r>
                      <a:r>
                        <a:rPr lang="es-ES"/>
                        <a:t> compradores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84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84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A3EA3-5FDD-0960-7BDA-0490C28A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2" y="2635931"/>
            <a:ext cx="4016116" cy="1255469"/>
          </a:xfrm>
        </p:spPr>
        <p:txBody>
          <a:bodyPr>
            <a:normAutofit/>
          </a:bodyPr>
          <a:lstStyle/>
          <a:p>
            <a:r>
              <a:rPr lang="es-ES"/>
              <a:t>Project </a:t>
            </a:r>
            <a:r>
              <a:rPr lang="es-ES" err="1"/>
              <a:t>Community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4605C-0EB2-4FA5-B05F-7BC682EA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inco formas de potenciar a tus empleados millennials ~ Potencia tu Pyme -  El Mundo - Expansión - Telva - Yodona">
            <a:extLst>
              <a:ext uri="{FF2B5EF4-FFF2-40B4-BE49-F238E27FC236}">
                <a16:creationId xmlns:a16="http://schemas.microsoft.com/office/drawing/2014/main" id="{32642A1A-7718-0A34-3A7E-AEBB1786E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r="-1" b="-1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6" name="Imagen 5" descr="Som na faixa” monta a playlist (com os bons e maus momentos) do Spotify -  NeoFeed">
            <a:extLst>
              <a:ext uri="{FF2B5EF4-FFF2-40B4-BE49-F238E27FC236}">
                <a16:creationId xmlns:a16="http://schemas.microsoft.com/office/drawing/2014/main" id="{1156263C-94F3-5D26-62D0-24A59FC0F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82" r="8720" b="-2"/>
          <a:stretch/>
        </p:blipFill>
        <p:spPr>
          <a:xfrm>
            <a:off x="5137461" y="758952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560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1A3CE-608C-008F-E8A2-8745608B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solution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91C124FC-AA8D-B79A-21A6-B3272E0D1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7"/>
          <a:stretch/>
        </p:blipFill>
        <p:spPr>
          <a:xfrm>
            <a:off x="8405536" y="762627"/>
            <a:ext cx="2301158" cy="2180473"/>
          </a:xfrm>
          <a:prstGeom prst="rect">
            <a:avLst/>
          </a:prstGeom>
        </p:spPr>
      </p:pic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0744503-9AD8-61C3-71AC-BF33425B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32" y="4051023"/>
            <a:ext cx="2483689" cy="1553654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1A4D6D1-E7A8-41C4-6A16-EFAD120FB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11" y="1007542"/>
            <a:ext cx="2715578" cy="1694349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468D72C-AA97-8584-BC50-03165569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79" y="3996332"/>
            <a:ext cx="2947360" cy="16068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DE90E-E261-4F1A-B61E-D61E76A05B84}"/>
              </a:ext>
            </a:extLst>
          </p:cNvPr>
          <p:cNvSpPr txBox="1"/>
          <p:nvPr/>
        </p:nvSpPr>
        <p:spPr>
          <a:xfrm>
            <a:off x="8040007" y="2877463"/>
            <a:ext cx="3017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Multiplataforma</a:t>
            </a:r>
            <a:r>
              <a:rPr lang="en-US"/>
              <a:t> (web / app)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6906C6-0476-11FC-B3E8-EF439E43065F}"/>
              </a:ext>
            </a:extLst>
          </p:cNvPr>
          <p:cNvSpPr txBox="1"/>
          <p:nvPr/>
        </p:nvSpPr>
        <p:spPr>
          <a:xfrm>
            <a:off x="3783218" y="5735506"/>
            <a:ext cx="3017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Insfraestructura</a:t>
            </a:r>
            <a:r>
              <a:rPr lang="en-US"/>
              <a:t> Cloud</a:t>
            </a: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D71E4098-60A9-6149-C8FA-EDFE00190969}"/>
              </a:ext>
            </a:extLst>
          </p:cNvPr>
          <p:cNvSpPr txBox="1"/>
          <p:nvPr/>
        </p:nvSpPr>
        <p:spPr>
          <a:xfrm>
            <a:off x="8046194" y="5733365"/>
            <a:ext cx="30172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Pasarela</a:t>
            </a:r>
            <a:r>
              <a:rPr lang="en-US"/>
              <a:t> de </a:t>
            </a:r>
            <a:r>
              <a:rPr lang="en-US" err="1"/>
              <a:t>pagos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176D58-CF99-E427-D55C-E588E578C1A1}"/>
              </a:ext>
            </a:extLst>
          </p:cNvPr>
          <p:cNvSpPr txBox="1"/>
          <p:nvPr/>
        </p:nvSpPr>
        <p:spPr>
          <a:xfrm>
            <a:off x="3821984" y="2877462"/>
            <a:ext cx="3017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Autenticación</a:t>
            </a:r>
            <a:r>
              <a:rPr lang="en-US"/>
              <a:t> de doble </a:t>
            </a:r>
            <a:r>
              <a:rPr lang="en-US" err="1"/>
              <a:t>grado</a:t>
            </a:r>
          </a:p>
        </p:txBody>
      </p:sp>
    </p:spTree>
    <p:extLst>
      <p:ext uri="{BB962C8B-B14F-4D97-AF65-F5344CB8AC3E}">
        <p14:creationId xmlns:p14="http://schemas.microsoft.com/office/powerpoint/2010/main" val="294879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87F098E-666C-4993-5BE2-E838CDD8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69" y="2711408"/>
            <a:ext cx="1423360" cy="947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02A1C2-9CAC-28AB-E60D-4638051F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¿Qué nos quita el sueño?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09CCB4-6348-58B5-A1C4-8BC83016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017" y="725480"/>
            <a:ext cx="2142227" cy="1418567"/>
          </a:xfrm>
          <a:prstGeom prst="rect">
            <a:avLst/>
          </a:prstGeom>
        </p:spPr>
      </p:pic>
      <p:pic>
        <p:nvPicPr>
          <p:cNvPr id="6" name="Imagen 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21C93E70-9823-AA38-DD11-E15E3C8C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379" y="827327"/>
            <a:ext cx="2133037" cy="1326380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A3B2F2E-E654-B6ED-4DAB-3EBD65AD5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249" y="3834540"/>
            <a:ext cx="2357887" cy="1329906"/>
          </a:xfrm>
          <a:prstGeom prst="rect">
            <a:avLst/>
          </a:prstGeom>
        </p:spPr>
      </p:pic>
      <p:pic>
        <p:nvPicPr>
          <p:cNvPr id="8" name="Imagen 7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B6032E2A-6373-953E-F88B-3A61C832A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19" y="5251706"/>
            <a:ext cx="1823680" cy="9401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5C2E79-73BD-1D75-91A5-D86BFBDF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794" y="4097765"/>
            <a:ext cx="2077483" cy="861957"/>
          </a:xfrm>
          <a:prstGeom prst="rect">
            <a:avLst/>
          </a:prstGeom>
        </p:spPr>
      </p:pic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3DA9FB5C-9C22-06FC-B630-60587083CA04}"/>
              </a:ext>
            </a:extLst>
          </p:cNvPr>
          <p:cNvSpPr/>
          <p:nvPr/>
        </p:nvSpPr>
        <p:spPr>
          <a:xfrm rot="2280000">
            <a:off x="5574219" y="2184222"/>
            <a:ext cx="1374098" cy="6495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AF6305DD-5A79-152B-004E-F35D4C81AE8C}"/>
              </a:ext>
            </a:extLst>
          </p:cNvPr>
          <p:cNvSpPr/>
          <p:nvPr/>
        </p:nvSpPr>
        <p:spPr>
          <a:xfrm rot="8580000">
            <a:off x="8060087" y="2109271"/>
            <a:ext cx="1374098" cy="6495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03EA7CE7-07CB-91CC-EB92-2A513EE9345E}"/>
              </a:ext>
            </a:extLst>
          </p:cNvPr>
          <p:cNvSpPr/>
          <p:nvPr/>
        </p:nvSpPr>
        <p:spPr>
          <a:xfrm rot="12720000">
            <a:off x="8038104" y="3703844"/>
            <a:ext cx="1499016" cy="6495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hacia la izquierda 13">
            <a:extLst>
              <a:ext uri="{FF2B5EF4-FFF2-40B4-BE49-F238E27FC236}">
                <a16:creationId xmlns:a16="http://schemas.microsoft.com/office/drawing/2014/main" id="{AC7964DC-D30E-5E75-87CC-945FC4C79457}"/>
              </a:ext>
            </a:extLst>
          </p:cNvPr>
          <p:cNvSpPr/>
          <p:nvPr/>
        </p:nvSpPr>
        <p:spPr>
          <a:xfrm rot="16200000">
            <a:off x="6754695" y="4226632"/>
            <a:ext cx="1236689" cy="6245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9BA70971-6B15-0474-058D-E17A421F10C4}"/>
              </a:ext>
            </a:extLst>
          </p:cNvPr>
          <p:cNvSpPr/>
          <p:nvPr/>
        </p:nvSpPr>
        <p:spPr>
          <a:xfrm rot="-2100000">
            <a:off x="5474284" y="3720713"/>
            <a:ext cx="1374098" cy="6495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0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3D6F4-0D6E-909F-5F0B-3A6D33EF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OKR</a:t>
            </a:r>
          </a:p>
        </p:txBody>
      </p:sp>
      <p:pic>
        <p:nvPicPr>
          <p:cNvPr id="4" name="Imagen 3" descr="Interfaz de usuario gráfica, Aplicación">
            <a:extLst>
              <a:ext uri="{FF2B5EF4-FFF2-40B4-BE49-F238E27FC236}">
                <a16:creationId xmlns:a16="http://schemas.microsoft.com/office/drawing/2014/main" id="{6C6178E8-2C17-EC18-A11F-E9F80D7A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85" y="206497"/>
            <a:ext cx="7875915" cy="59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3E041-C872-7E84-F475-4217BA70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Story</a:t>
            </a:r>
            <a:r>
              <a:rPr lang="es-ES"/>
              <a:t> </a:t>
            </a:r>
            <a:r>
              <a:rPr lang="es-ES" err="1"/>
              <a:t>mapping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E9B62B-D5F5-A5C9-AE78-A64C99EB4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139" y="864108"/>
            <a:ext cx="7315200" cy="5120640"/>
          </a:xfrm>
        </p:spPr>
        <p:txBody>
          <a:bodyPr/>
          <a:lstStyle/>
          <a:p>
            <a:r>
              <a:rPr lang="es-ES" err="1"/>
              <a:t>MoSCoW</a:t>
            </a:r>
            <a:r>
              <a:rPr lang="es-ES"/>
              <a:t>: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es-ES" err="1"/>
              <a:t>Must</a:t>
            </a:r>
            <a:r>
              <a:rPr lang="es-ES"/>
              <a:t>: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CRUD usuarios y grupos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Gestiones mínimas para la compra y de venta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Comunicaciones indispensables para mínimo funcionamiento correcto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es-ES" err="1"/>
              <a:t>Should</a:t>
            </a:r>
            <a:r>
              <a:rPr lang="es-ES" sz="1600"/>
              <a:t>: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Elementos que aportan valor en el </a:t>
            </a:r>
            <a:r>
              <a:rPr lang="es-ES" err="1"/>
              <a:t>Release</a:t>
            </a:r>
            <a:r>
              <a:rPr lang="es-ES"/>
              <a:t> 2 pero que no son vitales.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es-ES" err="1"/>
              <a:t>Could</a:t>
            </a:r>
            <a:r>
              <a:rPr lang="es-ES" sz="1600"/>
              <a:t>: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La plataforma podría internacionalizar su modelo de negocio en un futuro, así como estudiar y valorar incluir productos con particularidades (p.ej.: perecederos...)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es-ES" err="1"/>
              <a:t>Won´t</a:t>
            </a:r>
            <a:r>
              <a:rPr lang="es-ES"/>
              <a:t> </a:t>
            </a:r>
            <a:r>
              <a:rPr lang="es-ES" err="1"/>
              <a:t>have</a:t>
            </a:r>
            <a:r>
              <a:rPr lang="es-ES"/>
              <a:t>: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r>
              <a:rPr lang="es-ES"/>
              <a:t>TBD.</a:t>
            </a:r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endParaRPr lang="es-ES"/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endParaRPr lang="es-ES"/>
          </a:p>
          <a:p>
            <a:pPr lvl="2">
              <a:spcAft>
                <a:spcPts val="0"/>
              </a:spcAft>
              <a:buFont typeface="Wingdings" pitchFamily="18" charset="2"/>
              <a:buChar char="§"/>
            </a:pPr>
            <a:endParaRPr lang="es-ES"/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6533516-32B1-89B2-314C-9E5E26D4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20" y="307054"/>
            <a:ext cx="2327875" cy="18111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BD5CEA-07E4-4229-17FC-10129E2D6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39" y="4503692"/>
            <a:ext cx="2622013" cy="1449753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25024950-0656-5AE8-3CA9-231A755A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45" y="455659"/>
            <a:ext cx="2947359" cy="10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entación Javi-Buena">
            <a:hlinkClick r:id="" action="ppaction://media"/>
            <a:extLst>
              <a:ext uri="{FF2B5EF4-FFF2-40B4-BE49-F238E27FC236}">
                <a16:creationId xmlns:a16="http://schemas.microsoft.com/office/drawing/2014/main" id="{95AE49B9-C668-E08C-052B-45E2811F66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0101"/>
            <a:ext cx="121920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CF213-CB6A-1A4A-028E-97AD5081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257630"/>
            <a:ext cx="10908667" cy="102140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Story Mapping (Mural)</a:t>
            </a:r>
            <a:endParaRPr lang="es-ES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2D411DF-1885-A15C-94F8-13AFDC0C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3" y="1217402"/>
            <a:ext cx="11422404" cy="36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CF213-CB6A-1A4A-028E-97AD5081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257630"/>
            <a:ext cx="10908667" cy="1021405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User Story Mapping (Mural)</a:t>
            </a:r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F21D83CA-FAE6-5B5A-EDFF-E52862A6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67" y="497042"/>
            <a:ext cx="10342563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1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E580C6-ED2A-6F0E-026D-1490B238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/>
              <a:t>Product Backlog </a:t>
            </a:r>
          </a:p>
        </p:txBody>
      </p:sp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6CFE382-32B7-8A94-8805-5FF856E3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48" y="308075"/>
            <a:ext cx="2153133" cy="425777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528F582C-92F2-ADB4-5F42-4D3622973D40}"/>
              </a:ext>
            </a:extLst>
          </p:cNvPr>
          <p:cNvGrpSpPr/>
          <p:nvPr/>
        </p:nvGrpSpPr>
        <p:grpSpPr>
          <a:xfrm>
            <a:off x="6560494" y="2223083"/>
            <a:ext cx="5297766" cy="4324020"/>
            <a:chOff x="1069847" y="747161"/>
            <a:chExt cx="4606253" cy="3031706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27E3DDF4-1764-DDD1-4583-448417C0A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0" r="77027"/>
            <a:stretch/>
          </p:blipFill>
          <p:spPr>
            <a:xfrm>
              <a:off x="1069847" y="761719"/>
              <a:ext cx="2443758" cy="3017148"/>
            </a:xfrm>
            <a:prstGeom prst="rect">
              <a:avLst/>
            </a:prstGeom>
          </p:spPr>
        </p:pic>
        <p:pic>
          <p:nvPicPr>
            <p:cNvPr id="5" name="Imagen 4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BC246C46-E8EF-EF48-F77E-6A1F232D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243"/>
            <a:stretch/>
          </p:blipFill>
          <p:spPr>
            <a:xfrm>
              <a:off x="2829840" y="747161"/>
              <a:ext cx="2846260" cy="303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01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C5EF03A-A8A3-43C1-0619-449CB12D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45" y="629682"/>
            <a:ext cx="3520236" cy="2593451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61B3735-9864-C776-8BF6-580D868CF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91" y="988524"/>
            <a:ext cx="6508467" cy="47185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ADCF7A-B76E-6772-4B68-3C42617B0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4222658"/>
            <a:ext cx="3854945" cy="152270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8BC4A0A-C32D-6DF6-6222-E921251D86A6}"/>
              </a:ext>
            </a:extLst>
          </p:cNvPr>
          <p:cNvSpPr txBox="1"/>
          <p:nvPr/>
        </p:nvSpPr>
        <p:spPr>
          <a:xfrm>
            <a:off x="4204690" y="2116575"/>
            <a:ext cx="280987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s-ES" sz="1400" b="1">
                <a:latin typeface="Arial"/>
                <a:ea typeface="Calibri"/>
                <a:cs typeface="Calibri"/>
              </a:rPr>
              <a:t>"Compra en grupo, ahorra a lo grande"</a:t>
            </a:r>
            <a:endParaRPr lang="en-US" sz="1400" b="1">
              <a:latin typeface="Arial"/>
              <a:ea typeface="Calibri"/>
              <a:cs typeface="Calibri"/>
            </a:endParaRPr>
          </a:p>
          <a:p>
            <a:pPr algn="l"/>
            <a:endParaRPr lang="es-ES" sz="2400">
              <a:latin typeface="Consolas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5C7B8AB-2BD7-046D-3249-2C770F20E871}"/>
              </a:ext>
            </a:extLst>
          </p:cNvPr>
          <p:cNvGrpSpPr/>
          <p:nvPr/>
        </p:nvGrpSpPr>
        <p:grpSpPr>
          <a:xfrm>
            <a:off x="672822" y="888193"/>
            <a:ext cx="2239867" cy="720878"/>
            <a:chOff x="672822" y="888193"/>
            <a:chExt cx="2239867" cy="72087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652B0AF-D832-0685-13B4-643164E6E5E7}"/>
                </a:ext>
              </a:extLst>
            </p:cNvPr>
            <p:cNvSpPr txBox="1"/>
            <p:nvPr/>
          </p:nvSpPr>
          <p:spPr>
            <a:xfrm>
              <a:off x="1574406" y="1040060"/>
              <a:ext cx="133828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s-ES" b="1" err="1"/>
                <a:t>GrupShop</a:t>
              </a:r>
              <a:endParaRPr lang="es-ES" b="1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48F8E070-5186-21E5-665B-4E8AD1B23819}"/>
                </a:ext>
              </a:extLst>
            </p:cNvPr>
            <p:cNvGrpSpPr/>
            <p:nvPr/>
          </p:nvGrpSpPr>
          <p:grpSpPr>
            <a:xfrm>
              <a:off x="672822" y="888193"/>
              <a:ext cx="795369" cy="720878"/>
              <a:chOff x="1459012" y="1710669"/>
              <a:chExt cx="795369" cy="720878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A31E018-0A3A-F09F-77C4-04A6E82144D0}"/>
                  </a:ext>
                </a:extLst>
              </p:cNvPr>
              <p:cNvSpPr/>
              <p:nvPr/>
            </p:nvSpPr>
            <p:spPr>
              <a:xfrm>
                <a:off x="1459012" y="1710669"/>
                <a:ext cx="795369" cy="72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62DBB5FC-AC77-524F-738A-EAEF92E1CCC0}"/>
                  </a:ext>
                </a:extLst>
              </p:cNvPr>
              <p:cNvGrpSpPr/>
              <p:nvPr/>
            </p:nvGrpSpPr>
            <p:grpSpPr>
              <a:xfrm>
                <a:off x="1610139" y="1852021"/>
                <a:ext cx="491325" cy="444662"/>
                <a:chOff x="1610139" y="1852021"/>
                <a:chExt cx="491325" cy="444662"/>
              </a:xfrm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id="{F93DC1C5-8495-50D2-088C-D0F704D90C99}"/>
                    </a:ext>
                  </a:extLst>
                </p:cNvPr>
                <p:cNvSpPr/>
                <p:nvPr/>
              </p:nvSpPr>
              <p:spPr>
                <a:xfrm>
                  <a:off x="1610139" y="1852021"/>
                  <a:ext cx="491325" cy="444662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5AF4F197-EEB8-4AD8-0623-22E39A7F9AB4}"/>
                    </a:ext>
                  </a:extLst>
                </p:cNvPr>
                <p:cNvSpPr/>
                <p:nvPr/>
              </p:nvSpPr>
              <p:spPr>
                <a:xfrm>
                  <a:off x="1721919" y="1919248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BDF9DBBB-9FA6-892B-FB96-B5C8329722C2}"/>
                    </a:ext>
                  </a:extLst>
                </p:cNvPr>
                <p:cNvSpPr/>
                <p:nvPr/>
              </p:nvSpPr>
              <p:spPr>
                <a:xfrm>
                  <a:off x="1713436" y="2107790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EDE1E3D5-129F-0EA4-681B-38B679AAF9E8}"/>
                    </a:ext>
                  </a:extLst>
                </p:cNvPr>
                <p:cNvSpPr/>
                <p:nvPr/>
              </p:nvSpPr>
              <p:spPr>
                <a:xfrm>
                  <a:off x="1817753" y="2112306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490E920B-444C-ED1B-49AF-6CF14F95E3D0}"/>
                    </a:ext>
                  </a:extLst>
                </p:cNvPr>
                <p:cNvSpPr/>
                <p:nvPr/>
              </p:nvSpPr>
              <p:spPr>
                <a:xfrm>
                  <a:off x="1921189" y="2115294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Elipse 16">
                  <a:extLst>
                    <a:ext uri="{FF2B5EF4-FFF2-40B4-BE49-F238E27FC236}">
                      <a16:creationId xmlns:a16="http://schemas.microsoft.com/office/drawing/2014/main" id="{45BBDC05-B257-280D-4612-FA4010DA40CF}"/>
                    </a:ext>
                  </a:extLst>
                </p:cNvPr>
                <p:cNvSpPr/>
                <p:nvPr/>
              </p:nvSpPr>
              <p:spPr>
                <a:xfrm>
                  <a:off x="1717868" y="2013186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599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559F-D3A4-38D6-5EEE-6CC32837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 de Usuario</a:t>
            </a:r>
            <a:r>
              <a:rPr lang="es-ES" sz="400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CA8F428-A2F8-6BE6-B49B-5377470CB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19" y="987331"/>
            <a:ext cx="7981627" cy="3682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5B03AFD5-16E3-A325-5960-9D19BEAB82AA}"/>
                  </a:ext>
                </a:extLst>
              </p14:cNvPr>
              <p14:cNvContentPartPr/>
              <p14:nvPr/>
            </p14:nvContentPartPr>
            <p14:xfrm>
              <a:off x="6908800" y="2631440"/>
              <a:ext cx="10160" cy="101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5B03AFD5-16E3-A325-5960-9D19BEAB82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4800" y="-416560"/>
                <a:ext cx="3048000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22D3FB-A7EC-155F-F990-EC0CF94C9FCD}"/>
                  </a:ext>
                </a:extLst>
              </p14:cNvPr>
              <p14:cNvContentPartPr/>
              <p14:nvPr/>
            </p14:nvContentPartPr>
            <p14:xfrm>
              <a:off x="3516085" y="1592195"/>
              <a:ext cx="2952053" cy="10885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22D3FB-A7EC-155F-F990-EC0CF94C9F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2097" y="-1673305"/>
                <a:ext cx="3059669" cy="6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025EA84-83FA-1B71-924F-0086CE9E84DC}"/>
                  </a:ext>
                </a:extLst>
              </p14:cNvPr>
              <p14:cNvContentPartPr/>
              <p14:nvPr/>
            </p14:nvContentPartPr>
            <p14:xfrm>
              <a:off x="8424929" y="2162671"/>
              <a:ext cx="2268822" cy="10732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025EA84-83FA-1B71-924F-0086CE9E84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06931" y="1626071"/>
                <a:ext cx="2304458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8731FE0D-5ADF-2AE7-5FD8-6A3F20F971B8}"/>
                  </a:ext>
                </a:extLst>
              </p14:cNvPr>
              <p14:cNvContentPartPr/>
              <p14:nvPr/>
            </p14:nvContentPartPr>
            <p14:xfrm>
              <a:off x="6546978" y="1600446"/>
              <a:ext cx="1427190" cy="10732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8731FE0D-5ADF-2AE7-5FD8-6A3F20F971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2986" y="-1619154"/>
                <a:ext cx="1534814" cy="6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6E42EEBB-6202-C19E-5C0F-7030C17B46AD}"/>
                  </a:ext>
                </a:extLst>
              </p14:cNvPr>
              <p14:cNvContentPartPr/>
              <p14:nvPr/>
            </p14:nvContentPartPr>
            <p14:xfrm>
              <a:off x="8498948" y="1332136"/>
              <a:ext cx="1321191" cy="10732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6E42EEBB-6202-C19E-5C0F-7030C17B46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44963" y="-1887464"/>
                <a:ext cx="1428801" cy="64392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ADD36E9-C1F3-215B-D221-B6F56424A0BB}"/>
              </a:ext>
            </a:extLst>
          </p:cNvPr>
          <p:cNvCxnSpPr/>
          <p:nvPr/>
        </p:nvCxnSpPr>
        <p:spPr>
          <a:xfrm flipV="1">
            <a:off x="7987877" y="1350283"/>
            <a:ext cx="465325" cy="22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7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114B6B-6D15-46E8-9310-9A1C4E956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E617A-6BA3-434D-B181-7B536C0EF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07895-76CB-C488-6EC9-03239506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28" y="1298448"/>
            <a:ext cx="3843409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/>
              <a:t>MOCKUPS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CCFA1-328B-40BB-A9CB-0CF80A78E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DD6A62-71E3-44C2-B53E-15B1FAA2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D05DFD6-B907-2718-1F49-BDF35BA95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6" b="2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8FFD089-CC5A-BB68-9D7B-86F247628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17" b="1"/>
          <a:stretch/>
        </p:blipFill>
        <p:spPr>
          <a:xfrm>
            <a:off x="5137461" y="758952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A23C7F-CB20-458F-9B61-2434CE018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733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9E61C9-F352-48B9-4B89-11A2C1F5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/>
              <a:t>Gracias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D64231F-6E10-1AB8-02A0-F4E5F2B89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 lvl="1"/>
            <a:r>
              <a:rPr lang="es-ES"/>
              <a:t>Paula Roa</a:t>
            </a:r>
          </a:p>
          <a:p>
            <a:pPr lvl="1"/>
            <a:r>
              <a:rPr lang="es-ES" err="1"/>
              <a:t>Klaybert</a:t>
            </a:r>
            <a:r>
              <a:rPr lang="es-ES"/>
              <a:t> Ojeda</a:t>
            </a:r>
          </a:p>
          <a:p>
            <a:pPr lvl="1"/>
            <a:r>
              <a:rPr lang="es-ES"/>
              <a:t>Javier Otero</a:t>
            </a:r>
          </a:p>
          <a:p>
            <a:pPr lvl="1"/>
            <a:r>
              <a:rPr lang="es-ES"/>
              <a:t>César Santiago</a:t>
            </a:r>
          </a:p>
          <a:p>
            <a:pPr lvl="1"/>
            <a:r>
              <a:rPr lang="es-ES"/>
              <a:t>Fernando </a:t>
            </a:r>
            <a:r>
              <a:rPr lang="es-ES" err="1"/>
              <a:t>Lombán</a:t>
            </a:r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33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66863-4E6E-4C04-9A32-E592BD4F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Visión general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5F6734D-B24F-CD48-9593-D441FE72C1E9}"/>
              </a:ext>
            </a:extLst>
          </p:cNvPr>
          <p:cNvGrpSpPr/>
          <p:nvPr/>
        </p:nvGrpSpPr>
        <p:grpSpPr>
          <a:xfrm>
            <a:off x="6569356" y="2239907"/>
            <a:ext cx="2024069" cy="1967263"/>
            <a:chOff x="2178506" y="3144288"/>
            <a:chExt cx="959223" cy="9144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1E930F5-A543-B7B8-6BAF-BC6FA3D53846}"/>
                </a:ext>
              </a:extLst>
            </p:cNvPr>
            <p:cNvSpPr/>
            <p:nvPr/>
          </p:nvSpPr>
          <p:spPr>
            <a:xfrm>
              <a:off x="2178506" y="3144288"/>
              <a:ext cx="959223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41596F9-C4C1-5B14-8DD3-BB93EB3DF0DB}"/>
                </a:ext>
              </a:extLst>
            </p:cNvPr>
            <p:cNvSpPr/>
            <p:nvPr/>
          </p:nvSpPr>
          <p:spPr>
            <a:xfrm>
              <a:off x="2360767" y="3323586"/>
              <a:ext cx="592543" cy="56403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E14D1D9-1BD5-80C6-C4CA-F05C736A190B}"/>
                </a:ext>
              </a:extLst>
            </p:cNvPr>
            <p:cNvSpPr/>
            <p:nvPr/>
          </p:nvSpPr>
          <p:spPr>
            <a:xfrm>
              <a:off x="2495574" y="3408860"/>
              <a:ext cx="125089" cy="121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97CCC14-4BA8-2C05-BE38-3C085DA9D94F}"/>
                </a:ext>
              </a:extLst>
            </p:cNvPr>
            <p:cNvSpPr/>
            <p:nvPr/>
          </p:nvSpPr>
          <p:spPr>
            <a:xfrm>
              <a:off x="2485344" y="3648017"/>
              <a:ext cx="125089" cy="121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6AD5781-0169-6D72-50DC-DA32727234B6}"/>
                </a:ext>
              </a:extLst>
            </p:cNvPr>
            <p:cNvSpPr/>
            <p:nvPr/>
          </p:nvSpPr>
          <p:spPr>
            <a:xfrm>
              <a:off x="2611151" y="3653746"/>
              <a:ext cx="125089" cy="121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8D5BAAE-7A20-C24A-58DD-4756438FD630}"/>
                </a:ext>
              </a:extLst>
            </p:cNvPr>
            <p:cNvSpPr/>
            <p:nvPr/>
          </p:nvSpPr>
          <p:spPr>
            <a:xfrm>
              <a:off x="2735896" y="3657535"/>
              <a:ext cx="125089" cy="121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3CECA7F-05A4-30EF-0510-8D5E2F9A890B}"/>
                </a:ext>
              </a:extLst>
            </p:cNvPr>
            <p:cNvSpPr/>
            <p:nvPr/>
          </p:nvSpPr>
          <p:spPr>
            <a:xfrm>
              <a:off x="2490689" y="3528016"/>
              <a:ext cx="125089" cy="121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A301AB93-6F7D-9066-055A-A86A8E6B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61" y="2182447"/>
            <a:ext cx="1867877" cy="1887416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019EF8DF-A166-D24D-40D2-54D3DC75F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369" y="2368061"/>
            <a:ext cx="1682262" cy="1701800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D5FF6FC9-38A5-F533-E212-2C0708BC3BBD}"/>
              </a:ext>
            </a:extLst>
          </p:cNvPr>
          <p:cNvSpPr/>
          <p:nvPr/>
        </p:nvSpPr>
        <p:spPr>
          <a:xfrm>
            <a:off x="5548923" y="2842846"/>
            <a:ext cx="888999" cy="752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54CC9555-AE7B-8E08-6A90-3FFF459FE52F}"/>
              </a:ext>
            </a:extLst>
          </p:cNvPr>
          <p:cNvSpPr/>
          <p:nvPr/>
        </p:nvSpPr>
        <p:spPr>
          <a:xfrm>
            <a:off x="8772769" y="2852615"/>
            <a:ext cx="801076" cy="752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19">
            <a:extLst>
              <a:ext uri="{FF2B5EF4-FFF2-40B4-BE49-F238E27FC236}">
                <a16:creationId xmlns:a16="http://schemas.microsoft.com/office/drawing/2014/main" id="{98E3E3CD-A895-CB4E-3F23-EDDC987CEB01}"/>
              </a:ext>
            </a:extLst>
          </p:cNvPr>
          <p:cNvSpPr txBox="1">
            <a:spLocks/>
          </p:cNvSpPr>
          <p:nvPr/>
        </p:nvSpPr>
        <p:spPr>
          <a:xfrm>
            <a:off x="4007291" y="642697"/>
            <a:ext cx="7315200" cy="120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ES" sz="4400" b="1" err="1"/>
              <a:t>GrupShop</a:t>
            </a:r>
          </a:p>
        </p:txBody>
      </p:sp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732206E-F98E-F442-8FDC-F9AF5603A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30" y="5000624"/>
            <a:ext cx="968675" cy="968675"/>
          </a:xfrm>
          <a:prstGeom prst="rect">
            <a:avLst/>
          </a:prstGeom>
        </p:spPr>
      </p:pic>
      <p:sp>
        <p:nvSpPr>
          <p:cNvPr id="22" name="Marcador de contenido 19">
            <a:extLst>
              <a:ext uri="{FF2B5EF4-FFF2-40B4-BE49-F238E27FC236}">
                <a16:creationId xmlns:a16="http://schemas.microsoft.com/office/drawing/2014/main" id="{D492D015-F5B6-FD52-F966-ACC3F9884889}"/>
              </a:ext>
            </a:extLst>
          </p:cNvPr>
          <p:cNvSpPr txBox="1">
            <a:spLocks/>
          </p:cNvSpPr>
          <p:nvPr/>
        </p:nvSpPr>
        <p:spPr>
          <a:xfrm>
            <a:off x="7968519" y="4999036"/>
            <a:ext cx="2690751" cy="120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b="1"/>
              <a:t>Formando un grupo, les presento </a:t>
            </a:r>
            <a:endParaRPr lang="es-ES"/>
          </a:p>
          <a:p>
            <a:pPr marL="0" indent="0" algn="ctr">
              <a:buNone/>
            </a:pPr>
            <a:r>
              <a:rPr lang="es-ES" b="1" err="1"/>
              <a:t>GrupShop</a:t>
            </a:r>
          </a:p>
        </p:txBody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9740A0D3-7C65-2264-5299-8E5043DB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84768" y="5000624"/>
            <a:ext cx="968675" cy="968675"/>
          </a:xfrm>
          <a:prstGeom prst="rect">
            <a:avLst/>
          </a:prstGeom>
        </p:spPr>
      </p:pic>
      <p:sp>
        <p:nvSpPr>
          <p:cNvPr id="26" name="Marcador de contenido 19">
            <a:extLst>
              <a:ext uri="{FF2B5EF4-FFF2-40B4-BE49-F238E27FC236}">
                <a16:creationId xmlns:a16="http://schemas.microsoft.com/office/drawing/2014/main" id="{E862298C-DD8E-F597-7AB6-D6E07FEDB745}"/>
              </a:ext>
            </a:extLst>
          </p:cNvPr>
          <p:cNvSpPr txBox="1">
            <a:spLocks/>
          </p:cNvSpPr>
          <p:nvPr/>
        </p:nvSpPr>
        <p:spPr>
          <a:xfrm>
            <a:off x="3874965" y="4900790"/>
            <a:ext cx="3720861" cy="120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b="1"/>
              <a:t>Cómo se pueden sincronizar varios compradores para adquirir un mismo artículo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030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4276C-394C-C454-30ED-BC3CFBD3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Estudio de mercado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8AFB0D-DA80-8266-CF94-43F5BCC1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https://www.cnmc.es/prensa/comercio-electronico-IVT22-20230630</a:t>
            </a:r>
          </a:p>
        </p:txBody>
      </p:sp>
      <p:pic>
        <p:nvPicPr>
          <p:cNvPr id="10" name="Marcador de contenido 9" descr="Icono&#10;&#10;Descripción generada automáticamente">
            <a:extLst>
              <a:ext uri="{FF2B5EF4-FFF2-40B4-BE49-F238E27FC236}">
                <a16:creationId xmlns:a16="http://schemas.microsoft.com/office/drawing/2014/main" id="{1F1C9911-DB55-C84A-225E-C6BADF600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360000">
            <a:off x="9646152" y="4572507"/>
            <a:ext cx="1916725" cy="1916725"/>
          </a:xfrm>
        </p:spPr>
      </p:pic>
      <p:pic>
        <p:nvPicPr>
          <p:cNvPr id="11" name="Imagen 10" descr="facturación por trimestres">
            <a:extLst>
              <a:ext uri="{FF2B5EF4-FFF2-40B4-BE49-F238E27FC236}">
                <a16:creationId xmlns:a16="http://schemas.microsoft.com/office/drawing/2014/main" id="{E9C4CC5E-1C56-4953-9496-2F1B255A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554" y="1508091"/>
            <a:ext cx="5644661" cy="2649969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A47D47E-201F-AF7E-B4C4-A65EB542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0000">
            <a:off x="3598470" y="1077589"/>
            <a:ext cx="2383693" cy="141379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6AF4EA-CF1F-98DD-5EF0-7716BB21B14F}"/>
              </a:ext>
            </a:extLst>
          </p:cNvPr>
          <p:cNvSpPr txBox="1"/>
          <p:nvPr/>
        </p:nvSpPr>
        <p:spPr>
          <a:xfrm>
            <a:off x="3425093" y="4372708"/>
            <a:ext cx="609404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72.000 MM € </a:t>
            </a:r>
            <a:r>
              <a:rPr lang="en-US" sz="800"/>
              <a:t>(Fuente CNMC)</a:t>
            </a:r>
            <a:endParaRPr lang="es-ES" sz="800"/>
          </a:p>
          <a:p>
            <a:pPr marL="285750" indent="-285750">
              <a:buFont typeface="Arial"/>
              <a:buChar char="•"/>
            </a:pPr>
            <a:r>
              <a:rPr lang="en-US"/>
              <a:t>78% </a:t>
            </a:r>
            <a:r>
              <a:rPr lang="en-US" err="1"/>
              <a:t>pequeño</a:t>
            </a:r>
            <a:r>
              <a:rPr lang="en-US"/>
              <a:t> </a:t>
            </a:r>
            <a:r>
              <a:rPr lang="en-US" err="1"/>
              <a:t>comercio</a:t>
            </a:r>
            <a:r>
              <a:rPr lang="en-US"/>
              <a:t> no </a:t>
            </a:r>
            <a:r>
              <a:rPr lang="en-US" err="1"/>
              <a:t>vende</a:t>
            </a:r>
            <a:r>
              <a:rPr lang="en-US"/>
              <a:t> online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67% </a:t>
            </a:r>
            <a:r>
              <a:rPr lang="en-US" err="1"/>
              <a:t>incremento</a:t>
            </a:r>
            <a:r>
              <a:rPr lang="en-US"/>
              <a:t> de </a:t>
            </a:r>
            <a:r>
              <a:rPr lang="en-US" err="1"/>
              <a:t>ventas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pasas</a:t>
            </a:r>
            <a:r>
              <a:rPr lang="en-US"/>
              <a:t> a vender online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Comercio </a:t>
            </a:r>
            <a:r>
              <a:rPr lang="en-US" err="1"/>
              <a:t>minorista</a:t>
            </a:r>
            <a:r>
              <a:rPr lang="en-US"/>
              <a:t> es un 5% del PIB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España es </a:t>
            </a:r>
            <a:r>
              <a:rPr lang="en-US" err="1"/>
              <a:t>el</a:t>
            </a:r>
            <a:r>
              <a:rPr lang="en-US"/>
              <a:t> 4º </a:t>
            </a:r>
            <a:r>
              <a:rPr lang="en-US" err="1"/>
              <a:t>en</a:t>
            </a:r>
            <a:r>
              <a:rPr lang="en-US"/>
              <a:t> ranking de </a:t>
            </a:r>
            <a:r>
              <a:rPr lang="en-US" err="1"/>
              <a:t>ventas</a:t>
            </a:r>
            <a:r>
              <a:rPr lang="en-US"/>
              <a:t> e-commerce </a:t>
            </a:r>
            <a:r>
              <a:rPr lang="en-US" err="1"/>
              <a:t>en</a:t>
            </a:r>
            <a:r>
              <a:rPr lang="en-US"/>
              <a:t> la UE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79D6DD-B378-5286-92AE-8CD54D3496AD}"/>
              </a:ext>
            </a:extLst>
          </p:cNvPr>
          <p:cNvSpPr txBox="1"/>
          <p:nvPr/>
        </p:nvSpPr>
        <p:spPr>
          <a:xfrm>
            <a:off x="6154616" y="1191845"/>
            <a:ext cx="45133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/>
              <a:t>Evolución de las compras online en los hogares españoles</a:t>
            </a:r>
          </a:p>
        </p:txBody>
      </p:sp>
    </p:spTree>
    <p:extLst>
      <p:ext uri="{BB962C8B-B14F-4D97-AF65-F5344CB8AC3E}">
        <p14:creationId xmlns:p14="http://schemas.microsoft.com/office/powerpoint/2010/main" val="119656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7BCEE9-A6D6-B392-4524-0CB3B835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05" y="4361304"/>
            <a:ext cx="10602391" cy="15431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388D-6123-2440-C9F5-69ECC9CB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375" y="5993546"/>
            <a:ext cx="9145769" cy="148318"/>
          </a:xfrm>
          <a:prstGeom prst="rect">
            <a:avLst/>
          </a:prstGeom>
        </p:spPr>
      </p:pic>
      <p:pic>
        <p:nvPicPr>
          <p:cNvPr id="2" name="Imagen 1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92F30B85-2B22-C341-4056-DF051BE9E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5" y="825601"/>
            <a:ext cx="10938294" cy="34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7813ED9-91D6-85EF-4020-89E3D9D3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40000">
            <a:off x="6569635" y="2925712"/>
            <a:ext cx="1351818" cy="13518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F5275F-84DB-1070-301B-6F732F19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Elevator</a:t>
            </a:r>
            <a:r>
              <a:rPr lang="es-ES"/>
              <a:t> pitch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128296E-5B43-382A-B208-803C88E30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538" y="3272690"/>
            <a:ext cx="2590800" cy="2590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C83135-3936-E3FF-197A-FCCEC1F0F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730" y="1128345"/>
            <a:ext cx="1701801" cy="17018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80E1CB-2FC4-C591-0E61-EF12022B3E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1" r="15789" b="-662"/>
          <a:stretch/>
        </p:blipFill>
        <p:spPr>
          <a:xfrm>
            <a:off x="4080429" y="972038"/>
            <a:ext cx="1209333" cy="17622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7733E-3B10-0EF1-D622-49E0EC310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105" y="2178075"/>
            <a:ext cx="1701801" cy="17018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6F834E1-BD05-9932-DE2C-5C3A850A5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744" y="2682720"/>
            <a:ext cx="1701801" cy="170180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122C25-A88A-DC22-F626-6D8B5E1A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744" y="4873793"/>
            <a:ext cx="1701801" cy="17018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2" name="Flecha: hacia la izquierda 21">
            <a:extLst>
              <a:ext uri="{FF2B5EF4-FFF2-40B4-BE49-F238E27FC236}">
                <a16:creationId xmlns:a16="http://schemas.microsoft.com/office/drawing/2014/main" id="{B0D28C37-D959-D464-F01F-95DF266C8F41}"/>
              </a:ext>
            </a:extLst>
          </p:cNvPr>
          <p:cNvSpPr/>
          <p:nvPr/>
        </p:nvSpPr>
        <p:spPr>
          <a:xfrm rot="19620000">
            <a:off x="7506326" y="1983260"/>
            <a:ext cx="2787604" cy="37465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9EBCA009-A967-9B1E-78B0-7F6DE731E2FB}"/>
              </a:ext>
            </a:extLst>
          </p:cNvPr>
          <p:cNvSpPr/>
          <p:nvPr/>
        </p:nvSpPr>
        <p:spPr>
          <a:xfrm>
            <a:off x="5060460" y="3428999"/>
            <a:ext cx="1484923" cy="40053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hacia la izquierda 23">
            <a:extLst>
              <a:ext uri="{FF2B5EF4-FFF2-40B4-BE49-F238E27FC236}">
                <a16:creationId xmlns:a16="http://schemas.microsoft.com/office/drawing/2014/main" id="{EEF7CD45-8420-2074-81A9-BAD906AB4563}"/>
              </a:ext>
            </a:extLst>
          </p:cNvPr>
          <p:cNvSpPr/>
          <p:nvPr/>
        </p:nvSpPr>
        <p:spPr>
          <a:xfrm>
            <a:off x="7869590" y="3331253"/>
            <a:ext cx="2047453" cy="3810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0DC3594-4D33-455A-63C5-1C0EFC7815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45" r="12245" b="-680"/>
          <a:stretch/>
        </p:blipFill>
        <p:spPr>
          <a:xfrm>
            <a:off x="10120654" y="685337"/>
            <a:ext cx="1285037" cy="1713378"/>
          </a:xfrm>
          <a:prstGeom prst="rect">
            <a:avLst/>
          </a:prstGeom>
          <a:ln w="6350">
            <a:solidFill>
              <a:schemeClr val="accent3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85037"/>
                      <a:gd name="connsiteY0" fmla="*/ 0 h 1713378"/>
                      <a:gd name="connsiteX1" fmla="*/ 402645 w 1285037"/>
                      <a:gd name="connsiteY1" fmla="*/ 0 h 1713378"/>
                      <a:gd name="connsiteX2" fmla="*/ 843841 w 1285037"/>
                      <a:gd name="connsiteY2" fmla="*/ 0 h 1713378"/>
                      <a:gd name="connsiteX3" fmla="*/ 1285037 w 1285037"/>
                      <a:gd name="connsiteY3" fmla="*/ 0 h 1713378"/>
                      <a:gd name="connsiteX4" fmla="*/ 1285037 w 1285037"/>
                      <a:gd name="connsiteY4" fmla="*/ 605394 h 1713378"/>
                      <a:gd name="connsiteX5" fmla="*/ 1285037 w 1285037"/>
                      <a:gd name="connsiteY5" fmla="*/ 1159386 h 1713378"/>
                      <a:gd name="connsiteX6" fmla="*/ 1285037 w 1285037"/>
                      <a:gd name="connsiteY6" fmla="*/ 1713378 h 1713378"/>
                      <a:gd name="connsiteX7" fmla="*/ 869542 w 1285037"/>
                      <a:gd name="connsiteY7" fmla="*/ 1713378 h 1713378"/>
                      <a:gd name="connsiteX8" fmla="*/ 466897 w 1285037"/>
                      <a:gd name="connsiteY8" fmla="*/ 1713378 h 1713378"/>
                      <a:gd name="connsiteX9" fmla="*/ 0 w 1285037"/>
                      <a:gd name="connsiteY9" fmla="*/ 1713378 h 1713378"/>
                      <a:gd name="connsiteX10" fmla="*/ 0 w 1285037"/>
                      <a:gd name="connsiteY10" fmla="*/ 1176520 h 1713378"/>
                      <a:gd name="connsiteX11" fmla="*/ 0 w 1285037"/>
                      <a:gd name="connsiteY11" fmla="*/ 656795 h 1713378"/>
                      <a:gd name="connsiteX12" fmla="*/ 0 w 1285037"/>
                      <a:gd name="connsiteY12" fmla="*/ 0 h 1713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85037" h="1713378" fill="none" extrusionOk="0">
                        <a:moveTo>
                          <a:pt x="0" y="0"/>
                        </a:moveTo>
                        <a:cubicBezTo>
                          <a:pt x="186596" y="-43584"/>
                          <a:pt x="254885" y="20305"/>
                          <a:pt x="402645" y="0"/>
                        </a:cubicBezTo>
                        <a:cubicBezTo>
                          <a:pt x="550406" y="-20305"/>
                          <a:pt x="703579" y="19662"/>
                          <a:pt x="843841" y="0"/>
                        </a:cubicBezTo>
                        <a:cubicBezTo>
                          <a:pt x="984103" y="-19662"/>
                          <a:pt x="1084009" y="5943"/>
                          <a:pt x="1285037" y="0"/>
                        </a:cubicBezTo>
                        <a:cubicBezTo>
                          <a:pt x="1342096" y="280632"/>
                          <a:pt x="1217976" y="369195"/>
                          <a:pt x="1285037" y="605394"/>
                        </a:cubicBezTo>
                        <a:cubicBezTo>
                          <a:pt x="1352098" y="841593"/>
                          <a:pt x="1280556" y="930014"/>
                          <a:pt x="1285037" y="1159386"/>
                        </a:cubicBezTo>
                        <a:cubicBezTo>
                          <a:pt x="1289518" y="1388758"/>
                          <a:pt x="1240690" y="1494465"/>
                          <a:pt x="1285037" y="1713378"/>
                        </a:cubicBezTo>
                        <a:cubicBezTo>
                          <a:pt x="1111378" y="1736699"/>
                          <a:pt x="976941" y="1665885"/>
                          <a:pt x="869542" y="1713378"/>
                        </a:cubicBezTo>
                        <a:cubicBezTo>
                          <a:pt x="762144" y="1760871"/>
                          <a:pt x="598441" y="1705143"/>
                          <a:pt x="466897" y="1713378"/>
                        </a:cubicBezTo>
                        <a:cubicBezTo>
                          <a:pt x="335353" y="1721613"/>
                          <a:pt x="217511" y="1667362"/>
                          <a:pt x="0" y="1713378"/>
                        </a:cubicBezTo>
                        <a:cubicBezTo>
                          <a:pt x="-51902" y="1520380"/>
                          <a:pt x="10029" y="1364976"/>
                          <a:pt x="0" y="1176520"/>
                        </a:cubicBezTo>
                        <a:cubicBezTo>
                          <a:pt x="-10029" y="988064"/>
                          <a:pt x="35707" y="905096"/>
                          <a:pt x="0" y="656795"/>
                        </a:cubicBezTo>
                        <a:cubicBezTo>
                          <a:pt x="-35707" y="408495"/>
                          <a:pt x="14462" y="168265"/>
                          <a:pt x="0" y="0"/>
                        </a:cubicBezTo>
                        <a:close/>
                      </a:path>
                      <a:path w="1285037" h="1713378" stroke="0" extrusionOk="0">
                        <a:moveTo>
                          <a:pt x="0" y="0"/>
                        </a:moveTo>
                        <a:cubicBezTo>
                          <a:pt x="195407" y="-7972"/>
                          <a:pt x="239768" y="37389"/>
                          <a:pt x="415495" y="0"/>
                        </a:cubicBezTo>
                        <a:cubicBezTo>
                          <a:pt x="591222" y="-37389"/>
                          <a:pt x="720463" y="26732"/>
                          <a:pt x="818140" y="0"/>
                        </a:cubicBezTo>
                        <a:cubicBezTo>
                          <a:pt x="915818" y="-26732"/>
                          <a:pt x="1189789" y="18888"/>
                          <a:pt x="1285037" y="0"/>
                        </a:cubicBezTo>
                        <a:cubicBezTo>
                          <a:pt x="1335336" y="109354"/>
                          <a:pt x="1261396" y="283451"/>
                          <a:pt x="1285037" y="519725"/>
                        </a:cubicBezTo>
                        <a:cubicBezTo>
                          <a:pt x="1308678" y="755999"/>
                          <a:pt x="1238800" y="796784"/>
                          <a:pt x="1285037" y="1056583"/>
                        </a:cubicBezTo>
                        <a:cubicBezTo>
                          <a:pt x="1331274" y="1316382"/>
                          <a:pt x="1242322" y="1500329"/>
                          <a:pt x="1285037" y="1713378"/>
                        </a:cubicBezTo>
                        <a:cubicBezTo>
                          <a:pt x="1142844" y="1741523"/>
                          <a:pt x="1033163" y="1691331"/>
                          <a:pt x="895242" y="1713378"/>
                        </a:cubicBezTo>
                        <a:cubicBezTo>
                          <a:pt x="757321" y="1735425"/>
                          <a:pt x="594271" y="1708728"/>
                          <a:pt x="441196" y="1713378"/>
                        </a:cubicBezTo>
                        <a:cubicBezTo>
                          <a:pt x="288121" y="1718028"/>
                          <a:pt x="170092" y="1696635"/>
                          <a:pt x="0" y="1713378"/>
                        </a:cubicBezTo>
                        <a:cubicBezTo>
                          <a:pt x="-45144" y="1574869"/>
                          <a:pt x="66" y="1432349"/>
                          <a:pt x="0" y="1176520"/>
                        </a:cubicBezTo>
                        <a:cubicBezTo>
                          <a:pt x="-66" y="920691"/>
                          <a:pt x="10122" y="787612"/>
                          <a:pt x="0" y="656795"/>
                        </a:cubicBezTo>
                        <a:cubicBezTo>
                          <a:pt x="-10122" y="525978"/>
                          <a:pt x="46256" y="25625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3" name="Flecha: hacia la izquierda 22">
            <a:extLst>
              <a:ext uri="{FF2B5EF4-FFF2-40B4-BE49-F238E27FC236}">
                <a16:creationId xmlns:a16="http://schemas.microsoft.com/office/drawing/2014/main" id="{693CFC4B-6D17-89CE-D03E-375F545ABA75}"/>
              </a:ext>
            </a:extLst>
          </p:cNvPr>
          <p:cNvSpPr/>
          <p:nvPr/>
        </p:nvSpPr>
        <p:spPr>
          <a:xfrm rot="2340000">
            <a:off x="7778639" y="4833148"/>
            <a:ext cx="2371969" cy="381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0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4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D1505-BF5C-4E18-D366-5314AC1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Inception</a:t>
            </a:r>
            <a:r>
              <a:rPr lang="es-ES"/>
              <a:t> </a:t>
            </a:r>
            <a:r>
              <a:rPr lang="es-ES" err="1"/>
              <a:t>Deck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CC58EB7-C35E-D81A-AE16-CD425976D728}"/>
              </a:ext>
            </a:extLst>
          </p:cNvPr>
          <p:cNvGrpSpPr/>
          <p:nvPr/>
        </p:nvGrpSpPr>
        <p:grpSpPr>
          <a:xfrm>
            <a:off x="3804770" y="1182859"/>
            <a:ext cx="2489984" cy="2498767"/>
            <a:chOff x="3490293" y="106383"/>
            <a:chExt cx="2489984" cy="2498767"/>
          </a:xfrm>
        </p:grpSpPr>
        <p:pic>
          <p:nvPicPr>
            <p:cNvPr id="7" name="Imagen 6" descr="Imagen que contiene monitor, pantalla, tabla, televisión&#10;&#10;Descripción generada automáticamente">
              <a:extLst>
                <a:ext uri="{FF2B5EF4-FFF2-40B4-BE49-F238E27FC236}">
                  <a16:creationId xmlns:a16="http://schemas.microsoft.com/office/drawing/2014/main" id="{0BA1F63A-142C-7FEF-3A91-A4C953A3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490293" y="106383"/>
              <a:ext cx="2489984" cy="2498767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169EE37-234F-A437-17F9-7A3EB7918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6330" y="709599"/>
              <a:ext cx="1432956" cy="1413164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03962B6-D9A8-35FE-E476-A552731E09FE}"/>
              </a:ext>
            </a:extLst>
          </p:cNvPr>
          <p:cNvGrpSpPr/>
          <p:nvPr/>
        </p:nvGrpSpPr>
        <p:grpSpPr>
          <a:xfrm>
            <a:off x="6644950" y="3483153"/>
            <a:ext cx="2489984" cy="2498767"/>
            <a:chOff x="6330474" y="-121228"/>
            <a:chExt cx="2489984" cy="2498767"/>
          </a:xfrm>
        </p:grpSpPr>
        <p:pic>
          <p:nvPicPr>
            <p:cNvPr id="13" name="Imagen 12" descr="Imagen que contiene monitor, pantalla, tabla, televisión&#10;&#10;Descripción generada automáticamente">
              <a:extLst>
                <a:ext uri="{FF2B5EF4-FFF2-40B4-BE49-F238E27FC236}">
                  <a16:creationId xmlns:a16="http://schemas.microsoft.com/office/drawing/2014/main" id="{F7F49688-0518-0EC1-4A39-22C592A2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330474" y="-121228"/>
              <a:ext cx="2489984" cy="2498767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0BFEFCB-D311-F9CC-0B72-A5A5108C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8782" y="495795"/>
              <a:ext cx="1155866" cy="1155865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CA76E1D-9444-CCB4-5846-291149841B3C}"/>
              </a:ext>
            </a:extLst>
          </p:cNvPr>
          <p:cNvGrpSpPr/>
          <p:nvPr/>
        </p:nvGrpSpPr>
        <p:grpSpPr>
          <a:xfrm>
            <a:off x="8863877" y="581395"/>
            <a:ext cx="2489984" cy="2498767"/>
            <a:chOff x="8863877" y="581395"/>
            <a:chExt cx="2489984" cy="2498767"/>
          </a:xfrm>
        </p:grpSpPr>
        <p:pic>
          <p:nvPicPr>
            <p:cNvPr id="14" name="Imagen 13" descr="Imagen que contiene monitor, pantalla, tabla, televisión&#10;&#10;Descripción generada automáticamente">
              <a:extLst>
                <a:ext uri="{FF2B5EF4-FFF2-40B4-BE49-F238E27FC236}">
                  <a16:creationId xmlns:a16="http://schemas.microsoft.com/office/drawing/2014/main" id="{E4CB66C8-DF0A-1A4F-2D47-14163E978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63877" y="581395"/>
              <a:ext cx="2489984" cy="249876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869AF44-FC7C-C804-4794-F1F5E911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635" y="1444212"/>
              <a:ext cx="1428750" cy="14287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363E7E9-8E03-0FCB-BBFC-24BB2E07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53625" y="1333500"/>
              <a:ext cx="647700" cy="647700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D00A389-477B-2377-4DFB-C6C36533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44050" y="1266825"/>
              <a:ext cx="647700" cy="64770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E525BF0-6EFC-91C9-90FA-6890C53B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8800" y="1609725"/>
              <a:ext cx="647700" cy="647700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C5DC8D0-FCCA-6A01-40DC-863DE9AAD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39325" y="1009650"/>
              <a:ext cx="647700" cy="647700"/>
            </a:xfrm>
            <a:prstGeom prst="rect">
              <a:avLst/>
            </a:prstGeom>
          </p:spPr>
        </p:pic>
      </p:grp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BDC0FC05-0902-5DAD-EDFE-B6C52637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824" y="4232632"/>
            <a:ext cx="2164643" cy="16392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ea typeface="Calibri"/>
                <a:cs typeface="Calibri"/>
              </a:rPr>
              <a:t>Por qué </a:t>
            </a:r>
            <a:endParaRPr lang="es-E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E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ea typeface="Calibri"/>
                <a:cs typeface="Calibri"/>
              </a:rPr>
              <a:t>estamos aquí</a:t>
            </a:r>
            <a:endParaRPr lang="es-ES" sz="2400" b="1">
              <a:solidFill>
                <a:schemeClr val="tx1">
                  <a:lumMod val="75000"/>
                  <a:lumOff val="25000"/>
                </a:schemeClr>
              </a:solidFill>
              <a:latin typeface="Corbel"/>
            </a:endParaRPr>
          </a:p>
        </p:txBody>
      </p:sp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596DB924-8CDF-7F3A-65F9-5BE583914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384768" y="4436179"/>
            <a:ext cx="728787" cy="728787"/>
          </a:xfrm>
          <a:prstGeom prst="rect">
            <a:avLst/>
          </a:prstGeom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9A532401-E296-B793-6DDC-65A18B2D1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541" y="4803068"/>
            <a:ext cx="785231" cy="7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0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EBB8C2-642B-803B-23C9-A2912519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06" y="5752"/>
            <a:ext cx="9644826" cy="68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3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B1328B8-7F6E-C05E-107B-25CE9FA7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091086"/>
            <a:ext cx="3617760" cy="2583418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D5B64C8-56E5-D0C1-8403-53DD1140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47" y="1620138"/>
            <a:ext cx="3517120" cy="2031136"/>
          </a:xfrm>
          <a:prstGeom prst="rect">
            <a:avLst/>
          </a:prstGeom>
        </p:spPr>
      </p:pic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FB33CC0-BE02-A1DE-C2FF-9843284A9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54"/>
          <a:stretch/>
        </p:blipFill>
        <p:spPr>
          <a:xfrm>
            <a:off x="4725490" y="1332298"/>
            <a:ext cx="2999237" cy="2251104"/>
          </a:xfrm>
          <a:prstGeom prst="rect">
            <a:avLst/>
          </a:prstGeom>
        </p:spPr>
      </p:pic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B9CD9F3-B608-2F65-651B-4C7B267F1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67"/>
          <a:stretch/>
        </p:blipFill>
        <p:spPr>
          <a:xfrm>
            <a:off x="5026083" y="3569577"/>
            <a:ext cx="2688837" cy="1862915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ADA9A6D6-30DB-95E1-A925-5272D55611CE}"/>
              </a:ext>
            </a:extLst>
          </p:cNvPr>
          <p:cNvGrpSpPr/>
          <p:nvPr/>
        </p:nvGrpSpPr>
        <p:grpSpPr>
          <a:xfrm>
            <a:off x="1104143" y="303732"/>
            <a:ext cx="2667048" cy="917150"/>
            <a:chOff x="672822" y="888193"/>
            <a:chExt cx="2239867" cy="720878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7BDA3A6-D18D-7C95-EF6C-870162C70DAA}"/>
                </a:ext>
              </a:extLst>
            </p:cNvPr>
            <p:cNvSpPr txBox="1"/>
            <p:nvPr/>
          </p:nvSpPr>
          <p:spPr>
            <a:xfrm>
              <a:off x="1574406" y="1040060"/>
              <a:ext cx="133828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s-ES" b="1" err="1"/>
                <a:t>GrupShop</a:t>
              </a:r>
              <a:endParaRPr lang="es-ES" b="1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64CA1A4-7D59-1EDB-87A6-3A9157B3EC76}"/>
                </a:ext>
              </a:extLst>
            </p:cNvPr>
            <p:cNvGrpSpPr/>
            <p:nvPr/>
          </p:nvGrpSpPr>
          <p:grpSpPr>
            <a:xfrm>
              <a:off x="672822" y="888193"/>
              <a:ext cx="795369" cy="720878"/>
              <a:chOff x="1459012" y="1710669"/>
              <a:chExt cx="795369" cy="720878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82BAE7AF-880D-D7E0-94DE-3472C8174E81}"/>
                  </a:ext>
                </a:extLst>
              </p:cNvPr>
              <p:cNvSpPr/>
              <p:nvPr/>
            </p:nvSpPr>
            <p:spPr>
              <a:xfrm>
                <a:off x="1459012" y="1710669"/>
                <a:ext cx="795369" cy="72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1785F01C-8EC7-5F07-3564-8AC0A22B7C91}"/>
                  </a:ext>
                </a:extLst>
              </p:cNvPr>
              <p:cNvGrpSpPr/>
              <p:nvPr/>
            </p:nvGrpSpPr>
            <p:grpSpPr>
              <a:xfrm>
                <a:off x="1610139" y="1852021"/>
                <a:ext cx="491325" cy="444662"/>
                <a:chOff x="1610139" y="1852021"/>
                <a:chExt cx="491325" cy="444662"/>
              </a:xfrm>
            </p:grpSpPr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9E549ABE-5576-94C2-4EF3-780778E3F9AD}"/>
                    </a:ext>
                  </a:extLst>
                </p:cNvPr>
                <p:cNvSpPr/>
                <p:nvPr/>
              </p:nvSpPr>
              <p:spPr>
                <a:xfrm>
                  <a:off x="1610139" y="1852021"/>
                  <a:ext cx="491325" cy="444662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Elipse 16">
                  <a:extLst>
                    <a:ext uri="{FF2B5EF4-FFF2-40B4-BE49-F238E27FC236}">
                      <a16:creationId xmlns:a16="http://schemas.microsoft.com/office/drawing/2014/main" id="{3DFFF3C4-73B3-6C23-1864-DFB5B1600F2B}"/>
                    </a:ext>
                  </a:extLst>
                </p:cNvPr>
                <p:cNvSpPr/>
                <p:nvPr/>
              </p:nvSpPr>
              <p:spPr>
                <a:xfrm>
                  <a:off x="1721919" y="1919248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7FB59270-89C0-406E-BBDF-55C3954ACC59}"/>
                    </a:ext>
                  </a:extLst>
                </p:cNvPr>
                <p:cNvSpPr/>
                <p:nvPr/>
              </p:nvSpPr>
              <p:spPr>
                <a:xfrm>
                  <a:off x="1713436" y="2107790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2275D88C-DC53-5E2A-0E68-34D8CEFFDD3E}"/>
                    </a:ext>
                  </a:extLst>
                </p:cNvPr>
                <p:cNvSpPr/>
                <p:nvPr/>
              </p:nvSpPr>
              <p:spPr>
                <a:xfrm>
                  <a:off x="1817753" y="2112306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" name="Elipse 19">
                  <a:extLst>
                    <a:ext uri="{FF2B5EF4-FFF2-40B4-BE49-F238E27FC236}">
                      <a16:creationId xmlns:a16="http://schemas.microsoft.com/office/drawing/2014/main" id="{8E0DBA1E-7490-F728-AF4F-A798CE6F2355}"/>
                    </a:ext>
                  </a:extLst>
                </p:cNvPr>
                <p:cNvSpPr/>
                <p:nvPr/>
              </p:nvSpPr>
              <p:spPr>
                <a:xfrm>
                  <a:off x="1921189" y="2115294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7CE0DB34-CE6B-EA20-133D-9CFF2B1255C2}"/>
                    </a:ext>
                  </a:extLst>
                </p:cNvPr>
                <p:cNvSpPr/>
                <p:nvPr/>
              </p:nvSpPr>
              <p:spPr>
                <a:xfrm>
                  <a:off x="1717868" y="2013186"/>
                  <a:ext cx="103721" cy="9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5AFC60-D49E-B48A-D6BF-78760AE41C49}"/>
              </a:ext>
            </a:extLst>
          </p:cNvPr>
          <p:cNvSpPr txBox="1"/>
          <p:nvPr/>
        </p:nvSpPr>
        <p:spPr>
          <a:xfrm>
            <a:off x="4580626" y="339306"/>
            <a:ext cx="48998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"Compra en grupo, ahorra a lo grande"</a:t>
            </a:r>
          </a:p>
          <a:p>
            <a:r>
              <a:rPr lang="es-ES"/>
              <a:t>"Compra pequeño, ahorra en grande"</a:t>
            </a:r>
          </a:p>
          <a:p>
            <a:r>
              <a:rPr lang="es-ES"/>
              <a:t>"Juntos compramos mejor"</a:t>
            </a:r>
          </a:p>
        </p:txBody>
      </p:sp>
    </p:spTree>
    <p:extLst>
      <p:ext uri="{BB962C8B-B14F-4D97-AF65-F5344CB8AC3E}">
        <p14:creationId xmlns:p14="http://schemas.microsoft.com/office/powerpoint/2010/main" val="396241152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B193E7A21D56E4392A5D52A7FAA4132" ma:contentTypeVersion="11" ma:contentTypeDescription="Crear nuevo documento." ma:contentTypeScope="" ma:versionID="4352c3c6b1543146bf7d527cf165d038">
  <xsd:schema xmlns:xsd="http://www.w3.org/2001/XMLSchema" xmlns:xs="http://www.w3.org/2001/XMLSchema" xmlns:p="http://schemas.microsoft.com/office/2006/metadata/properties" xmlns:ns2="6501578c-46a6-4cf1-94ff-56d6a6d18deb" xmlns:ns3="a66752bc-ae8a-4090-bfbf-9782751d2cb8" targetNamespace="http://schemas.microsoft.com/office/2006/metadata/properties" ma:root="true" ma:fieldsID="93cef417c6ce176225e75221e0cc1bbc" ns2:_="" ns3:_="">
    <xsd:import namespace="6501578c-46a6-4cf1-94ff-56d6a6d18deb"/>
    <xsd:import namespace="a66752bc-ae8a-4090-bfbf-9782751d2c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1578c-46a6-4cf1-94ff-56d6a6d18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7fa6bc55-287a-4b1e-856e-719a93982b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752bc-ae8a-4090-bfbf-9782751d2cb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2dcbb71-b42c-4106-9cdb-0ed20639436e}" ma:internalName="TaxCatchAll" ma:showField="CatchAllData" ma:web="a66752bc-ae8a-4090-bfbf-9782751d2c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6752bc-ae8a-4090-bfbf-9782751d2cb8" xsi:nil="true"/>
    <lcf76f155ced4ddcb4097134ff3c332f xmlns="6501578c-46a6-4cf1-94ff-56d6a6d18de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EB967C-67B1-4CB0-92A6-E1FC4C2B175E}">
  <ds:schemaRefs>
    <ds:schemaRef ds:uri="6501578c-46a6-4cf1-94ff-56d6a6d18deb"/>
    <ds:schemaRef ds:uri="a66752bc-ae8a-4090-bfbf-9782751d2c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641CA5-2DD1-482E-8DF2-762A528ECA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5C0A02-D20E-4A33-89F5-CEEA8E5B4EEA}">
  <ds:schemaRefs>
    <ds:schemaRef ds:uri="6501578c-46a6-4cf1-94ff-56d6a6d18deb"/>
    <ds:schemaRef ds:uri="a66752bc-ae8a-4090-bfbf-9782751d2cb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Application>Microsoft Office PowerPoint</Application>
  <PresentationFormat>Widescreen</PresentationFormat>
  <Slides>22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Frame</vt:lpstr>
      <vt:lpstr>GrupShop</vt:lpstr>
      <vt:lpstr>PowerPoint Presentation</vt:lpstr>
      <vt:lpstr>Visión general</vt:lpstr>
      <vt:lpstr>Estudio de mercado</vt:lpstr>
      <vt:lpstr>PowerPoint Presentation</vt:lpstr>
      <vt:lpstr>Elevator pitch</vt:lpstr>
      <vt:lpstr>Inception Deck</vt:lpstr>
      <vt:lpstr>PowerPoint Presentation</vt:lpstr>
      <vt:lpstr>PowerPoint Presentation</vt:lpstr>
      <vt:lpstr>The Not List</vt:lpstr>
      <vt:lpstr>Project Community</vt:lpstr>
      <vt:lpstr>Technical solution</vt:lpstr>
      <vt:lpstr>¿Qué nos quita el sueño?</vt:lpstr>
      <vt:lpstr>OKR</vt:lpstr>
      <vt:lpstr>User Story mapping</vt:lpstr>
      <vt:lpstr>PowerPoint Presentation</vt:lpstr>
      <vt:lpstr>User Story Mapping (Mural)</vt:lpstr>
      <vt:lpstr>User Story Mapping (Mural)</vt:lpstr>
      <vt:lpstr>Product Backlog </vt:lpstr>
      <vt:lpstr>Historia de Usuario </vt:lpstr>
      <vt:lpstr>MOCKUPS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</dc:title>
  <dc:creator/>
  <cp:revision>1</cp:revision>
  <dcterms:created xsi:type="dcterms:W3CDTF">2023-11-15T09:25:38Z</dcterms:created>
  <dcterms:modified xsi:type="dcterms:W3CDTF">2023-11-28T15:35:28Z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0x010100CB193E7A21D56E4392A5D52A7FAA4132</vt:lpwstr>
  </property>
  <property fmtid="{D5CDD505-2E9C-101B-9397-08002B2CF9AE}" pid="3" name="Order">
    <vt:r8>100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